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6.jpg" ContentType="image/pn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06" r:id="rId3"/>
    <p:sldId id="263" r:id="rId4"/>
    <p:sldId id="264" r:id="rId5"/>
    <p:sldId id="268" r:id="rId6"/>
    <p:sldId id="315" r:id="rId7"/>
    <p:sldId id="307" r:id="rId8"/>
    <p:sldId id="265" r:id="rId9"/>
    <p:sldId id="276" r:id="rId10"/>
    <p:sldId id="314" r:id="rId11"/>
    <p:sldId id="316" r:id="rId12"/>
    <p:sldId id="317" r:id="rId13"/>
    <p:sldId id="282" r:id="rId14"/>
    <p:sldId id="284" r:id="rId15"/>
    <p:sldId id="279" r:id="rId16"/>
    <p:sldId id="318" r:id="rId17"/>
    <p:sldId id="319" r:id="rId18"/>
    <p:sldId id="320" r:id="rId19"/>
    <p:sldId id="321" r:id="rId20"/>
    <p:sldId id="311" r:id="rId21"/>
    <p:sldId id="269" r:id="rId22"/>
    <p:sldId id="270" r:id="rId23"/>
    <p:sldId id="271" r:id="rId24"/>
    <p:sldId id="286" r:id="rId25"/>
    <p:sldId id="287" r:id="rId26"/>
    <p:sldId id="327" r:id="rId27"/>
    <p:sldId id="328" r:id="rId28"/>
    <p:sldId id="289" r:id="rId29"/>
    <p:sldId id="290" r:id="rId30"/>
    <p:sldId id="313" r:id="rId31"/>
    <p:sldId id="291" r:id="rId32"/>
    <p:sldId id="292" r:id="rId33"/>
    <p:sldId id="293" r:id="rId34"/>
    <p:sldId id="294" r:id="rId35"/>
    <p:sldId id="295" r:id="rId36"/>
    <p:sldId id="296" r:id="rId37"/>
    <p:sldId id="329" r:id="rId38"/>
    <p:sldId id="297" r:id="rId39"/>
    <p:sldId id="331" r:id="rId40"/>
    <p:sldId id="340" r:id="rId41"/>
    <p:sldId id="324" r:id="rId42"/>
    <p:sldId id="325" r:id="rId43"/>
    <p:sldId id="281" r:id="rId44"/>
    <p:sldId id="283" r:id="rId45"/>
    <p:sldId id="322" r:id="rId46"/>
    <p:sldId id="323" r:id="rId47"/>
    <p:sldId id="257" r:id="rId48"/>
    <p:sldId id="341" r:id="rId49"/>
    <p:sldId id="342" r:id="rId50"/>
    <p:sldId id="333" r:id="rId51"/>
    <p:sldId id="334" r:id="rId52"/>
    <p:sldId id="335" r:id="rId53"/>
    <p:sldId id="336" r:id="rId54"/>
    <p:sldId id="343" r:id="rId55"/>
    <p:sldId id="308" r:id="rId56"/>
    <p:sldId id="280" r:id="rId57"/>
    <p:sldId id="300" r:id="rId58"/>
    <p:sldId id="303" r:id="rId59"/>
    <p:sldId id="344" r:id="rId60"/>
    <p:sldId id="339" r:id="rId61"/>
  </p:sldIdLst>
  <p:sldSz cx="12192000" cy="6858000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8068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61364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24204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32272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4034104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4840925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5647746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6454567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B83F4-E466-4778-989D-902A7BE6A23D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72B77-DCEF-434C-81B9-C3E8838E6C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2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Abertura</a:t>
            </a:r>
          </a:p>
          <a:p>
            <a:r>
              <a:rPr lang="pt-BR" dirty="0"/>
              <a:t>- Contextualizar legado de tecnologia mais novas mas escrito de forma que prejudica a manutenção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8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Resultando em uma implementação de DDD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book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Modelo </a:t>
            </a:r>
            <a:r>
              <a:rPr lang="pt-BR" dirty="0" err="1"/>
              <a:t>anemico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Mapping na aplicação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Sem logica em classes de negocio tudo em serviços</a:t>
            </a:r>
          </a:p>
          <a:p>
            <a:pPr marL="171450" indent="-171450">
              <a:buFontTx/>
              <a:buChar char="-"/>
            </a:pPr>
            <a:r>
              <a:rPr lang="pt-BR" dirty="0"/>
              <a:t>Repositório na verdade fazia função de data </a:t>
            </a:r>
            <a:r>
              <a:rPr lang="pt-BR" dirty="0" err="1"/>
              <a:t>access</a:t>
            </a:r>
            <a:r>
              <a:rPr lang="pt-BR" dirty="0"/>
              <a:t> </a:t>
            </a:r>
            <a:r>
              <a:rPr lang="pt-BR" dirty="0" err="1"/>
              <a:t>object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64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Primeira lição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Duplicação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Bridge</a:t>
            </a:r>
          </a:p>
          <a:p>
            <a:pPr marL="171450" indent="-171450">
              <a:buFontTx/>
              <a:buChar char="-"/>
            </a:pPr>
            <a:r>
              <a:rPr lang="pt-BR" dirty="0"/>
              <a:t>Uso </a:t>
            </a:r>
            <a:r>
              <a:rPr lang="pt-BR" dirty="0" err="1"/>
              <a:t>fox</a:t>
            </a:r>
            <a:r>
              <a:rPr lang="pt-BR" dirty="0"/>
              <a:t> em C#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3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Melhoria em repositórios (ainda são data </a:t>
            </a:r>
            <a:r>
              <a:rPr lang="pt-BR" dirty="0" err="1"/>
              <a:t>access</a:t>
            </a:r>
            <a:r>
              <a:rPr lang="pt-BR" dirty="0"/>
              <a:t> mas menos agressivos)</a:t>
            </a:r>
          </a:p>
          <a:p>
            <a:pPr marL="171450" indent="-171450">
              <a:buFontTx/>
              <a:buChar char="-"/>
            </a:pPr>
            <a:r>
              <a:rPr lang="pt-BR" dirty="0"/>
              <a:t>Mas colocamos o “negocio” no lugar errado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52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Este tipo de código começou a deixar claro que nos estávamos muito presos em uma cultura Data-</a:t>
            </a:r>
            <a:r>
              <a:rPr lang="pt-BR" dirty="0" err="1"/>
              <a:t>Driven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94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Aos poucos começamos a quebrar esse paradigma e iniciamos nossa jornada colocando o negocio onde deveria estar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91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Não estávamos mais copiando código porque alguém disse que teria que ser assim. Começamos a enxergar o valor de cada mudança realizada no código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41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Começamos a discutir sobre erros 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05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Então o envelope resultado fez sentido para nós... Não foi porque ficamos encantados com a programação funcional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22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Nosso legado em VFP9 e o tempo de vida do nosso </a:t>
            </a:r>
            <a:r>
              <a:rPr lang="pt-BR" dirty="0" err="1"/>
              <a:t>codigo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51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Finalmente estávamos entendendo que devemos atender o negócio!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32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Começamos a questionar a implementação de requisitos como esse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29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Mas como atender algo assim</a:t>
            </a:r>
          </a:p>
          <a:p>
            <a:pPr marL="171450" indent="-171450">
              <a:buFontTx/>
              <a:buChar char="-"/>
            </a:pPr>
            <a:r>
              <a:rPr lang="pt-BR" dirty="0"/>
              <a:t>Muitos já devem ter o </a:t>
            </a:r>
            <a:r>
              <a:rPr lang="pt-BR" dirty="0" err="1"/>
              <a:t>pattern</a:t>
            </a:r>
            <a:r>
              <a:rPr lang="pt-BR" dirty="0"/>
              <a:t> adequado na cabeça, mas nos não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22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Talvez usar algo assim ... </a:t>
            </a:r>
          </a:p>
          <a:p>
            <a:pPr marL="171450" indent="-171450">
              <a:buFontTx/>
              <a:buChar char="-"/>
            </a:pPr>
            <a:r>
              <a:rPr lang="pt-BR" dirty="0"/>
              <a:t>Apontar o uso de parâmetros no banco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6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Mas por muito anos a arquitetura tratou esse problema com a ideia de bibliotecas separadas (VFP)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32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Uso de interfaces para abstração e percepção de valor (não para testes ainda)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34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Implementação padrão com </a:t>
            </a:r>
            <a:r>
              <a:rPr lang="pt-BR" dirty="0" err="1"/>
              <a:t>parametros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87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Implementação de regras exclusivas para cliente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56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Entendemos o uso de </a:t>
            </a:r>
            <a:r>
              <a:rPr lang="pt-BR" dirty="0" err="1"/>
              <a:t>pattern</a:t>
            </a:r>
            <a:r>
              <a:rPr lang="pt-BR" dirty="0"/>
              <a:t> </a:t>
            </a:r>
            <a:r>
              <a:rPr lang="pt-BR" dirty="0" err="1"/>
              <a:t>factory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16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Esse design nos trouxe vantagens mas dificilmente debatíamos sobre as desvantagens</a:t>
            </a:r>
          </a:p>
          <a:p>
            <a:r>
              <a:rPr lang="pt-BR" dirty="0"/>
              <a:t>- Queremos dizer que o uso de um padrão especifico poderia nos ajudar a resolver os pontos negativos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72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Exemplo de um código legado: apontar para SQL, DO WHILE, FUNCTION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Apreendemos que não adianta sair usando padrões sem entender o valor que ele vai trazer e principalmente como encaixa-lo dentro do seu contexto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12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Eis que </a:t>
            </a:r>
            <a:r>
              <a:rPr lang="pt-BR" dirty="0" err="1"/>
              <a:t>entedemos</a:t>
            </a:r>
            <a:r>
              <a:rPr lang="pt-BR" dirty="0"/>
              <a:t> que o padrão </a:t>
            </a:r>
            <a:r>
              <a:rPr lang="pt-BR" dirty="0" err="1"/>
              <a:t>adapter</a:t>
            </a:r>
            <a:r>
              <a:rPr lang="pt-BR" dirty="0"/>
              <a:t> nos ajudaria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74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Abstraímos um pouco mais nosso problema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70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Finalmente conseguimos entender o valor que o SOLID traz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evolução</a:t>
            </a:r>
            <a:r>
              <a:rPr lang="en-US" dirty="0"/>
              <a:t> Podemos </a:t>
            </a:r>
            <a:r>
              <a:rPr lang="en-US" dirty="0" err="1"/>
              <a:t>chegar</a:t>
            </a:r>
            <a:r>
              <a:rPr lang="en-US" dirty="0"/>
              <a:t> e </a:t>
            </a:r>
            <a:r>
              <a:rPr lang="en-US" dirty="0" err="1"/>
              <a:t>discutir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outros </a:t>
            </a:r>
            <a:r>
              <a:rPr lang="en-US" dirty="0" err="1"/>
              <a:t>pontos</a:t>
            </a:r>
            <a:r>
              <a:rPr lang="en-US" dirty="0"/>
              <a:t> que </a:t>
            </a:r>
            <a:r>
              <a:rPr lang="en-US" dirty="0" err="1"/>
              <a:t>desejamos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TDD, </a:t>
            </a:r>
            <a:r>
              <a:rPr lang="en-US" dirty="0" err="1"/>
              <a:t>Microservicos</a:t>
            </a:r>
            <a:r>
              <a:rPr lang="en-US" dirty="0"/>
              <a:t> e </a:t>
            </a:r>
            <a:r>
              <a:rPr lang="en-US" dirty="0" err="1"/>
              <a:t>afins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9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Decidimos</a:t>
            </a:r>
            <a:r>
              <a:rPr lang="en-US" dirty="0"/>
              <a:t> que era hora de </a:t>
            </a:r>
            <a:r>
              <a:rPr lang="en-US" dirty="0" err="1"/>
              <a:t>tentarmos</a:t>
            </a:r>
            <a:r>
              <a:rPr lang="en-US" dirty="0"/>
              <a:t> </a:t>
            </a:r>
            <a:r>
              <a:rPr lang="en-US" dirty="0" err="1"/>
              <a:t>evoluir</a:t>
            </a:r>
            <a:r>
              <a:rPr lang="en-US" dirty="0"/>
              <a:t>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arquietura</a:t>
            </a:r>
            <a:r>
              <a:rPr lang="en-US" dirty="0"/>
              <a:t> e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pensamos</a:t>
            </a:r>
            <a:r>
              <a:rPr lang="en-US" dirty="0"/>
              <a:t> no </a:t>
            </a:r>
            <a:r>
              <a:rPr lang="en-US" dirty="0" err="1"/>
              <a:t>padrão</a:t>
            </a:r>
            <a:r>
              <a:rPr lang="en-US" dirty="0"/>
              <a:t> CQRS para </a:t>
            </a:r>
            <a:r>
              <a:rPr lang="en-US" dirty="0" err="1"/>
              <a:t>orginazar</a:t>
            </a:r>
            <a:r>
              <a:rPr lang="en-US" dirty="0"/>
              <a:t> as </a:t>
            </a:r>
            <a:r>
              <a:rPr lang="en-US" dirty="0" err="1"/>
              <a:t>coisas</a:t>
            </a:r>
            <a:r>
              <a:rPr lang="en-US" dirty="0"/>
              <a:t> um </a:t>
            </a:r>
            <a:r>
              <a:rPr lang="en-US" dirty="0" err="1"/>
              <a:t>pocuo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6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1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Mas o problema é que não temos maturidade para fazer essa </a:t>
            </a:r>
            <a:r>
              <a:rPr lang="pt-BR" dirty="0" err="1"/>
              <a:t>seaparação</a:t>
            </a:r>
            <a:r>
              <a:rPr lang="pt-BR" dirty="0"/>
              <a:t> de banco de dados</a:t>
            </a:r>
          </a:p>
          <a:p>
            <a:pPr marL="171450" indent="-171450">
              <a:buFontTx/>
              <a:buChar char="-"/>
            </a:pPr>
            <a:r>
              <a:rPr lang="pt-BR" dirty="0"/>
              <a:t>Como também nosso tipo de </a:t>
            </a:r>
            <a:r>
              <a:rPr lang="pt-BR" dirty="0" err="1"/>
              <a:t>deploy</a:t>
            </a:r>
            <a:r>
              <a:rPr lang="pt-BR" dirty="0"/>
              <a:t> de produto dificulta um pouco esse processo de atualização de um banco de leitura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5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Não tínhamos como implementar CQRS então decidimos entender que valor poderíamos aproveitar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98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O importante é que o time entendeu o valor do padrão e aceitou abrir mão do banco de leitura</a:t>
            </a:r>
          </a:p>
          <a:p>
            <a:pPr marL="171450" indent="-171450">
              <a:buFontTx/>
              <a:buChar char="-"/>
            </a:pPr>
            <a:r>
              <a:rPr lang="pt-BR" dirty="0"/>
              <a:t>Ou seja decidimos que nossa arquitetura poderia evoluir depois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0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Por mais estável que o produto esteja é um risco realizar manutenção nessa função.</a:t>
            </a:r>
          </a:p>
          <a:p>
            <a:pPr marL="171450" indent="-171450">
              <a:buFontTx/>
              <a:buChar char="-"/>
            </a:pPr>
            <a:r>
              <a:rPr lang="pt-BR" dirty="0"/>
              <a:t>Testes como?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7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72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572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45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Nesse momento o time entendeu sobre coesão e </a:t>
            </a:r>
            <a:r>
              <a:rPr lang="pt-BR" dirty="0" err="1"/>
              <a:t>acomplamento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74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482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Valor de usar um </a:t>
            </a:r>
            <a:r>
              <a:rPr lang="pt-BR" dirty="0" err="1"/>
              <a:t>message</a:t>
            </a:r>
            <a:r>
              <a:rPr lang="pt-BR" dirty="0"/>
              <a:t> broker - Acoplamento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99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768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Sonhar como poderia ser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188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609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Não tínhamos como fazer um produto novo</a:t>
            </a:r>
          </a:p>
          <a:p>
            <a:pPr marL="171450" indent="-171450">
              <a:buFontTx/>
              <a:buChar char="-"/>
            </a:pPr>
            <a:r>
              <a:rPr lang="pt-BR" dirty="0"/>
              <a:t>Participação em eventos</a:t>
            </a:r>
          </a:p>
          <a:p>
            <a:pPr marL="171450" indent="-171450">
              <a:buFontTx/>
              <a:buChar char="-"/>
            </a:pPr>
            <a:r>
              <a:rPr lang="pt-BR" dirty="0"/>
              <a:t>Chuva de conceitos, tecnologias, padrões, arquiteturas e afins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97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Abertura</a:t>
            </a:r>
          </a:p>
          <a:p>
            <a:r>
              <a:rPr lang="pt-BR" dirty="0"/>
              <a:t>- Contextualizar legado de tecnologia mais novas mas escrito de forma que prejudica a manutenção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0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Decidimos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por DDD pois </a:t>
            </a:r>
            <a:r>
              <a:rPr lang="en-US" dirty="0" err="1"/>
              <a:t>acretitavamos</a:t>
            </a:r>
            <a:r>
              <a:rPr lang="en-US" dirty="0"/>
              <a:t> que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domínio</a:t>
            </a:r>
            <a:r>
              <a:rPr lang="en-US" dirty="0"/>
              <a:t> (</a:t>
            </a:r>
            <a:r>
              <a:rPr lang="en-US" dirty="0" err="1"/>
              <a:t>negócio</a:t>
            </a:r>
            <a:r>
              <a:rPr lang="en-US" dirty="0"/>
              <a:t>) </a:t>
            </a:r>
            <a:r>
              <a:rPr lang="en-US" dirty="0" err="1"/>
              <a:t>precisava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atenção</a:t>
            </a:r>
            <a:r>
              <a:rPr lang="en-US" dirty="0"/>
              <a:t> no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Estudamos dois livros e iniciamos o desenvolvimento de um módulo novo do sistema com base em DDD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4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 arquitetura da aplicação não foi levada em conta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33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Como a </a:t>
            </a:r>
            <a:r>
              <a:rPr lang="en-US" dirty="0" err="1"/>
              <a:t>regra</a:t>
            </a:r>
            <a:r>
              <a:rPr lang="en-US" dirty="0"/>
              <a:t> de </a:t>
            </a:r>
            <a:r>
              <a:rPr lang="en-US" dirty="0" err="1"/>
              <a:t>negocio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fox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consumia</a:t>
            </a:r>
            <a:r>
              <a:rPr lang="en-US" dirty="0"/>
              <a:t> um web service SOAP </a:t>
            </a:r>
            <a:r>
              <a:rPr lang="en-US" dirty="0" err="1"/>
              <a:t>escrito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fox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2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6CB30-9462-CF4D-B0BF-5BB585B5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57875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m circulo 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3">
            <a:extLst>
              <a:ext uri="{FF2B5EF4-FFF2-40B4-BE49-F238E27FC236}">
                <a16:creationId xmlns:a16="http://schemas.microsoft.com/office/drawing/2014/main" id="{00797C4D-3591-F740-A9AA-22A5D29705E8}"/>
              </a:ext>
            </a:extLst>
          </p:cNvPr>
          <p:cNvGrpSpPr>
            <a:grpSpLocks/>
          </p:cNvGrpSpPr>
          <p:nvPr/>
        </p:nvGrpSpPr>
        <p:grpSpPr bwMode="auto">
          <a:xfrm>
            <a:off x="-8466" y="6765648"/>
            <a:ext cx="12200466" cy="116416"/>
            <a:chOff x="0" y="0"/>
            <a:chExt cx="5764" cy="181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DDB5D333-51A2-2849-B10C-C71B4C3FAA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A87F088B-08ED-8E4B-993C-EEB0733C48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4AC51BE-381F-BC45-8E66-7F5E90839E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A79540A5-6AEC-614C-928E-52EA58D78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Rectangle 68">
              <a:extLst>
                <a:ext uri="{FF2B5EF4-FFF2-40B4-BE49-F238E27FC236}">
                  <a16:creationId xmlns:a16="http://schemas.microsoft.com/office/drawing/2014/main" id="{ED228274-146B-E840-A459-EFCCD356B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9">
              <a:extLst>
                <a:ext uri="{FF2B5EF4-FFF2-40B4-BE49-F238E27FC236}">
                  <a16:creationId xmlns:a16="http://schemas.microsoft.com/office/drawing/2014/main" id="{5A01BA93-1B6C-DF47-9DED-DDA1952DFE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2A6AC137-3FA8-4E4E-9C2F-3DF27045CC7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200466" cy="287867"/>
            <a:chOff x="0" y="0"/>
            <a:chExt cx="5764" cy="181"/>
          </a:xfrm>
        </p:grpSpPr>
        <p:sp>
          <p:nvSpPr>
            <p:cNvPr id="15" name="Rectangle 57">
              <a:extLst>
                <a:ext uri="{FF2B5EF4-FFF2-40B4-BE49-F238E27FC236}">
                  <a16:creationId xmlns:a16="http://schemas.microsoft.com/office/drawing/2014/main" id="{5AFB9135-DA9E-8F46-8417-52E6C09B02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A756FCC4-F8E9-D24F-B717-8EB233575A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3D91B492-53BD-2B40-8F17-D1F2525CAD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0C7CDAA9-9A57-6D40-A98F-E8FAB0E620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84B38EEA-F4BF-8549-9F33-90C0B7CC26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90C995D9-5B07-054F-8EE0-44B68B759F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89C6FED-8865-C349-8D36-81B013E092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3808" y="642955"/>
            <a:ext cx="6886711" cy="949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3555"/>
              </a:lnSpc>
              <a:spcBef>
                <a:spcPts val="0"/>
              </a:spcBef>
              <a:buNone/>
              <a:defRPr sz="315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/>
        </p:nvSpPr>
        <p:spPr>
          <a:xfrm>
            <a:off x="8136526" y="0"/>
            <a:ext cx="4055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9612" y="2070848"/>
            <a:ext cx="3131912" cy="340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C0C9CE7-5C68-8147-837D-14B0A418B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95" y="408443"/>
            <a:ext cx="3510143" cy="1555776"/>
          </a:xfrm>
          <a:prstGeom prst="rect">
            <a:avLst/>
          </a:prstGeom>
        </p:spPr>
      </p:pic>
      <p:sp>
        <p:nvSpPr>
          <p:cNvPr id="31" name="Picture Placeholder 1">
            <a:extLst>
              <a:ext uri="{FF2B5EF4-FFF2-40B4-BE49-F238E27FC236}">
                <a16:creationId xmlns:a16="http://schemas.microsoft.com/office/drawing/2014/main" id="{0AAE8436-BC57-614A-8C68-8787776DC6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4567" y="2420745"/>
            <a:ext cx="930257" cy="92989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grpSp>
        <p:nvGrpSpPr>
          <p:cNvPr id="33" name="Group 22">
            <a:extLst>
              <a:ext uri="{FF2B5EF4-FFF2-40B4-BE49-F238E27FC236}">
                <a16:creationId xmlns:a16="http://schemas.microsoft.com/office/drawing/2014/main" id="{4F8D6920-3701-4246-9E43-B10205CD4577}"/>
              </a:ext>
            </a:extLst>
          </p:cNvPr>
          <p:cNvGrpSpPr/>
          <p:nvPr/>
        </p:nvGrpSpPr>
        <p:grpSpPr>
          <a:xfrm>
            <a:off x="1645922" y="1997369"/>
            <a:ext cx="2282234" cy="1866656"/>
            <a:chOff x="4754673" y="3776276"/>
            <a:chExt cx="2377853" cy="2038603"/>
          </a:xfrm>
        </p:grpSpPr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30B0093-6627-A44C-8BE0-3529BD5EF05C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458F3A35-2BBF-F44F-82FA-0E0CB9D2D506}"/>
                </a:ext>
              </a:extLst>
            </p:cNvPr>
            <p:cNvSpPr/>
            <p:nvPr/>
          </p:nvSpPr>
          <p:spPr>
            <a:xfrm>
              <a:off x="4754673" y="4330106"/>
              <a:ext cx="2377853" cy="1484773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36" name="Straight Connector 19">
              <a:extLst>
                <a:ext uri="{FF2B5EF4-FFF2-40B4-BE49-F238E27FC236}">
                  <a16:creationId xmlns:a16="http://schemas.microsoft.com/office/drawing/2014/main" id="{163CC4A0-D870-7341-965B-608BFE2ED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73E4692C-9547-3E45-B359-2BCD5FC68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92393" y="2420745"/>
            <a:ext cx="930257" cy="92989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6" name="Picture Placeholder 1">
            <a:extLst>
              <a:ext uri="{FF2B5EF4-FFF2-40B4-BE49-F238E27FC236}">
                <a16:creationId xmlns:a16="http://schemas.microsoft.com/office/drawing/2014/main" id="{AD8A70DA-1FF0-414A-B659-5615F09D3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567" y="4608883"/>
            <a:ext cx="930257" cy="92989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1" name="Picture Placeholder 1">
            <a:extLst>
              <a:ext uri="{FF2B5EF4-FFF2-40B4-BE49-F238E27FC236}">
                <a16:creationId xmlns:a16="http://schemas.microsoft.com/office/drawing/2014/main" id="{2EF034F6-14D1-FB4F-A7CA-06FEF00B65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92393" y="4608883"/>
            <a:ext cx="930257" cy="92989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923FDFF7-1E11-A144-94FE-88042EE4C7F2}"/>
              </a:ext>
            </a:extLst>
          </p:cNvPr>
          <p:cNvGrpSpPr/>
          <p:nvPr/>
        </p:nvGrpSpPr>
        <p:grpSpPr>
          <a:xfrm>
            <a:off x="5333814" y="1997369"/>
            <a:ext cx="2282234" cy="1866656"/>
            <a:chOff x="4754673" y="3776276"/>
            <a:chExt cx="2377853" cy="2038603"/>
          </a:xfrm>
        </p:grpSpPr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5108C30A-A68A-B54F-90CA-25DD3BAAFB3A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CB076D9D-C9AE-004D-B124-5A9B5556A38E}"/>
                </a:ext>
              </a:extLst>
            </p:cNvPr>
            <p:cNvSpPr/>
            <p:nvPr/>
          </p:nvSpPr>
          <p:spPr>
            <a:xfrm>
              <a:off x="4754673" y="4330106"/>
              <a:ext cx="2377853" cy="1484773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59" name="Straight Connector 19">
              <a:extLst>
                <a:ext uri="{FF2B5EF4-FFF2-40B4-BE49-F238E27FC236}">
                  <a16:creationId xmlns:a16="http://schemas.microsoft.com/office/drawing/2014/main" id="{8C76197D-E208-FB40-AF3D-AFA3E6FC7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22">
            <a:extLst>
              <a:ext uri="{FF2B5EF4-FFF2-40B4-BE49-F238E27FC236}">
                <a16:creationId xmlns:a16="http://schemas.microsoft.com/office/drawing/2014/main" id="{1EEC6CF7-F8E6-D542-B2BF-F54ABC6A8AD0}"/>
              </a:ext>
            </a:extLst>
          </p:cNvPr>
          <p:cNvGrpSpPr/>
          <p:nvPr/>
        </p:nvGrpSpPr>
        <p:grpSpPr>
          <a:xfrm>
            <a:off x="1645922" y="4344768"/>
            <a:ext cx="2282234" cy="1866656"/>
            <a:chOff x="4754673" y="3776276"/>
            <a:chExt cx="2377853" cy="2038603"/>
          </a:xfrm>
        </p:grpSpPr>
        <p:sp>
          <p:nvSpPr>
            <p:cNvPr id="61" name="TextBox 15">
              <a:extLst>
                <a:ext uri="{FF2B5EF4-FFF2-40B4-BE49-F238E27FC236}">
                  <a16:creationId xmlns:a16="http://schemas.microsoft.com/office/drawing/2014/main" id="{9B263FA7-59CD-A24C-9311-904F2B090088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03</a:t>
              </a:r>
            </a:p>
          </p:txBody>
        </p:sp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93A9B279-6541-3F4F-92EA-40A7F97F78A1}"/>
                </a:ext>
              </a:extLst>
            </p:cNvPr>
            <p:cNvSpPr/>
            <p:nvPr/>
          </p:nvSpPr>
          <p:spPr>
            <a:xfrm>
              <a:off x="4754673" y="4330106"/>
              <a:ext cx="2377853" cy="1484773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63" name="Straight Connector 19">
              <a:extLst>
                <a:ext uri="{FF2B5EF4-FFF2-40B4-BE49-F238E27FC236}">
                  <a16:creationId xmlns:a16="http://schemas.microsoft.com/office/drawing/2014/main" id="{D8497D5A-3766-F649-949F-95959C2D3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22">
            <a:extLst>
              <a:ext uri="{FF2B5EF4-FFF2-40B4-BE49-F238E27FC236}">
                <a16:creationId xmlns:a16="http://schemas.microsoft.com/office/drawing/2014/main" id="{75A41C50-4FBD-0C45-977B-8DD330CBD823}"/>
              </a:ext>
            </a:extLst>
          </p:cNvPr>
          <p:cNvGrpSpPr/>
          <p:nvPr/>
        </p:nvGrpSpPr>
        <p:grpSpPr>
          <a:xfrm>
            <a:off x="5333814" y="4344768"/>
            <a:ext cx="2282234" cy="1866656"/>
            <a:chOff x="4754673" y="3776276"/>
            <a:chExt cx="2377853" cy="2038603"/>
          </a:xfrm>
        </p:grpSpPr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E6003AA2-5A3D-A84A-8248-8C9475AA307D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04</a:t>
              </a:r>
            </a:p>
          </p:txBody>
        </p:sp>
        <p:sp>
          <p:nvSpPr>
            <p:cNvPr id="66" name="Rectangle 17">
              <a:extLst>
                <a:ext uri="{FF2B5EF4-FFF2-40B4-BE49-F238E27FC236}">
                  <a16:creationId xmlns:a16="http://schemas.microsoft.com/office/drawing/2014/main" id="{1A045F16-DA9A-F146-A047-4F7DCDBD062C}"/>
                </a:ext>
              </a:extLst>
            </p:cNvPr>
            <p:cNvSpPr/>
            <p:nvPr/>
          </p:nvSpPr>
          <p:spPr>
            <a:xfrm>
              <a:off x="4754673" y="4330106"/>
              <a:ext cx="2377853" cy="1484773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67" name="Straight Connector 19">
              <a:extLst>
                <a:ext uri="{FF2B5EF4-FFF2-40B4-BE49-F238E27FC236}">
                  <a16:creationId xmlns:a16="http://schemas.microsoft.com/office/drawing/2014/main" id="{93EE31A4-5781-1145-8243-A70D1C65F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59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45641" y="1794479"/>
            <a:ext cx="1666165" cy="166551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36119" y="1794479"/>
            <a:ext cx="1666165" cy="166551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/>
        </p:nvSpPr>
        <p:spPr>
          <a:xfrm>
            <a:off x="-1" y="0"/>
            <a:ext cx="4091518" cy="6858000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/>
        </p:nvGrpSpPr>
        <p:grpSpPr>
          <a:xfrm>
            <a:off x="5428361" y="3709913"/>
            <a:ext cx="2282234" cy="1968235"/>
            <a:chOff x="4754673" y="3776276"/>
            <a:chExt cx="2377853" cy="214953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4773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/>
        </p:nvGrpSpPr>
        <p:grpSpPr>
          <a:xfrm>
            <a:off x="8278325" y="3709915"/>
            <a:ext cx="2282234" cy="1968234"/>
            <a:chOff x="4754673" y="3776276"/>
            <a:chExt cx="2377853" cy="2149537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5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4772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4F2EC2E-D7DD-4C47-8056-A91135636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4" y="680397"/>
            <a:ext cx="3510143" cy="155577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/>
        </p:nvSpPr>
        <p:spPr>
          <a:xfrm>
            <a:off x="8398708" y="287867"/>
            <a:ext cx="3673682" cy="1252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/>
        </p:nvSpPr>
        <p:spPr>
          <a:xfrm>
            <a:off x="276834" y="2916570"/>
            <a:ext cx="3510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</p:spTree>
    <p:extLst>
      <p:ext uri="{BB962C8B-B14F-4D97-AF65-F5344CB8AC3E}">
        <p14:creationId xmlns:p14="http://schemas.microsoft.com/office/powerpoint/2010/main" val="267860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45641" y="1794479"/>
            <a:ext cx="1666165" cy="166551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36119" y="1794479"/>
            <a:ext cx="1666165" cy="166551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/>
        </p:nvSpPr>
        <p:spPr>
          <a:xfrm>
            <a:off x="-1" y="0"/>
            <a:ext cx="4091518" cy="6858000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/>
        </p:nvGrpSpPr>
        <p:grpSpPr>
          <a:xfrm>
            <a:off x="5428361" y="3709913"/>
            <a:ext cx="2282234" cy="1968235"/>
            <a:chOff x="4754673" y="3776276"/>
            <a:chExt cx="2377853" cy="214953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4773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/>
        </p:nvGrpSpPr>
        <p:grpSpPr>
          <a:xfrm>
            <a:off x="8278325" y="3709915"/>
            <a:ext cx="2282234" cy="1968234"/>
            <a:chOff x="4754673" y="3776276"/>
            <a:chExt cx="2377853" cy="2149537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5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4772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/>
        </p:nvSpPr>
        <p:spPr>
          <a:xfrm>
            <a:off x="8398708" y="287867"/>
            <a:ext cx="3673682" cy="1252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/>
        </p:nvSpPr>
        <p:spPr>
          <a:xfrm>
            <a:off x="212072" y="3063527"/>
            <a:ext cx="3510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469AC912-D694-F640-A12E-DF58912E4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4" y="690402"/>
            <a:ext cx="3487571" cy="15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9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45641" y="1794479"/>
            <a:ext cx="1666165" cy="166551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36119" y="1794479"/>
            <a:ext cx="1666165" cy="166551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/>
        </p:nvSpPr>
        <p:spPr>
          <a:xfrm>
            <a:off x="-1" y="-1"/>
            <a:ext cx="4091518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/>
        </p:nvGrpSpPr>
        <p:grpSpPr>
          <a:xfrm>
            <a:off x="5428361" y="3709913"/>
            <a:ext cx="2282234" cy="1968235"/>
            <a:chOff x="4754673" y="3776276"/>
            <a:chExt cx="2377853" cy="214953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4773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/>
        </p:nvGrpSpPr>
        <p:grpSpPr>
          <a:xfrm>
            <a:off x="8278325" y="3709915"/>
            <a:ext cx="2282234" cy="1968234"/>
            <a:chOff x="4754673" y="3776276"/>
            <a:chExt cx="2377853" cy="2149537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5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4772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4F2EC2E-D7DD-4C47-8056-A91135636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4" y="680397"/>
            <a:ext cx="3510143" cy="155577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/>
        </p:nvSpPr>
        <p:spPr>
          <a:xfrm>
            <a:off x="8398708" y="287867"/>
            <a:ext cx="3673682" cy="1252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/>
        </p:nvSpPr>
        <p:spPr>
          <a:xfrm>
            <a:off x="276834" y="2916570"/>
            <a:ext cx="3510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</p:spTree>
    <p:extLst>
      <p:ext uri="{BB962C8B-B14F-4D97-AF65-F5344CB8AC3E}">
        <p14:creationId xmlns:p14="http://schemas.microsoft.com/office/powerpoint/2010/main" val="23079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63">
            <a:extLst>
              <a:ext uri="{FF2B5EF4-FFF2-40B4-BE49-F238E27FC236}">
                <a16:creationId xmlns:a16="http://schemas.microsoft.com/office/drawing/2014/main" id="{8E800CAA-06F9-BC48-9B73-C0212B984F12}"/>
              </a:ext>
            </a:extLst>
          </p:cNvPr>
          <p:cNvGrpSpPr>
            <a:grpSpLocks/>
          </p:cNvGrpSpPr>
          <p:nvPr/>
        </p:nvGrpSpPr>
        <p:grpSpPr bwMode="auto">
          <a:xfrm>
            <a:off x="-8466" y="6765648"/>
            <a:ext cx="12200466" cy="116416"/>
            <a:chOff x="0" y="0"/>
            <a:chExt cx="5764" cy="181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2BE2CB6A-0C49-9D4E-9AC5-99CB83202A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5">
              <a:extLst>
                <a:ext uri="{FF2B5EF4-FFF2-40B4-BE49-F238E27FC236}">
                  <a16:creationId xmlns:a16="http://schemas.microsoft.com/office/drawing/2014/main" id="{C4AC026C-FE1D-954D-88FA-023712DFB4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FBA581A4-AFD4-4348-B4FA-F66451CB64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7">
              <a:extLst>
                <a:ext uri="{FF2B5EF4-FFF2-40B4-BE49-F238E27FC236}">
                  <a16:creationId xmlns:a16="http://schemas.microsoft.com/office/drawing/2014/main" id="{AC1E808F-2AAC-2A4D-8973-F6285394EE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Rectangle 68">
              <a:extLst>
                <a:ext uri="{FF2B5EF4-FFF2-40B4-BE49-F238E27FC236}">
                  <a16:creationId xmlns:a16="http://schemas.microsoft.com/office/drawing/2014/main" id="{7CA0A719-D589-CC4C-BD4A-68A4BA95E0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Rectangle 69">
              <a:extLst>
                <a:ext uri="{FF2B5EF4-FFF2-40B4-BE49-F238E27FC236}">
                  <a16:creationId xmlns:a16="http://schemas.microsoft.com/office/drawing/2014/main" id="{85597B8E-895F-FE45-95DF-FFB7B5F9C2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2" name="Group 56">
            <a:extLst>
              <a:ext uri="{FF2B5EF4-FFF2-40B4-BE49-F238E27FC236}">
                <a16:creationId xmlns:a16="http://schemas.microsoft.com/office/drawing/2014/main" id="{CB4DF70F-8A3C-7D4E-BAA7-5FD8899BC9C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200466" cy="287867"/>
            <a:chOff x="0" y="0"/>
            <a:chExt cx="5764" cy="181"/>
          </a:xfrm>
        </p:grpSpPr>
        <p:sp>
          <p:nvSpPr>
            <p:cNvPr id="33" name="Rectangle 57">
              <a:extLst>
                <a:ext uri="{FF2B5EF4-FFF2-40B4-BE49-F238E27FC236}">
                  <a16:creationId xmlns:a16="http://schemas.microsoft.com/office/drawing/2014/main" id="{58AE9F02-F2D4-ED4F-9231-BED548F604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Rectangle 58">
              <a:extLst>
                <a:ext uri="{FF2B5EF4-FFF2-40B4-BE49-F238E27FC236}">
                  <a16:creationId xmlns:a16="http://schemas.microsoft.com/office/drawing/2014/main" id="{CD6B043D-1712-CC4A-BCDF-BD3EC9E7884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A13F8C20-8FC5-6246-A3B6-47CD2C4C1C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Rectangle 60">
              <a:extLst>
                <a:ext uri="{FF2B5EF4-FFF2-40B4-BE49-F238E27FC236}">
                  <a16:creationId xmlns:a16="http://schemas.microsoft.com/office/drawing/2014/main" id="{CE30AA67-FF1F-4743-988A-7B0A29EAC0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61">
              <a:extLst>
                <a:ext uri="{FF2B5EF4-FFF2-40B4-BE49-F238E27FC236}">
                  <a16:creationId xmlns:a16="http://schemas.microsoft.com/office/drawing/2014/main" id="{A73381CB-6F33-4741-8331-F6D05C07C8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Rectangle 62">
              <a:extLst>
                <a:ext uri="{FF2B5EF4-FFF2-40B4-BE49-F238E27FC236}">
                  <a16:creationId xmlns:a16="http://schemas.microsoft.com/office/drawing/2014/main" id="{50F470A3-2C0B-6644-B6F5-6AFC86FAF6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45641" y="1794479"/>
            <a:ext cx="1666165" cy="166551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36119" y="1794479"/>
            <a:ext cx="1666165" cy="166551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/>
        </p:nvSpPr>
        <p:spPr>
          <a:xfrm>
            <a:off x="-1" y="-1"/>
            <a:ext cx="4091518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/>
        </p:nvGrpSpPr>
        <p:grpSpPr>
          <a:xfrm>
            <a:off x="5428361" y="3709913"/>
            <a:ext cx="2282234" cy="1968235"/>
            <a:chOff x="4754673" y="3776276"/>
            <a:chExt cx="2377853" cy="214953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4773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/>
        </p:nvGrpSpPr>
        <p:grpSpPr>
          <a:xfrm>
            <a:off x="8278325" y="3709915"/>
            <a:ext cx="2282234" cy="1968234"/>
            <a:chOff x="4754673" y="3776276"/>
            <a:chExt cx="2377853" cy="2149537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5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1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4772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5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5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5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/>
        </p:nvSpPr>
        <p:spPr>
          <a:xfrm>
            <a:off x="8398708" y="287867"/>
            <a:ext cx="3673682" cy="1252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/>
        </p:nvSpPr>
        <p:spPr>
          <a:xfrm>
            <a:off x="276834" y="2916570"/>
            <a:ext cx="3510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2A98CCCD-A537-8D43-85EA-4FB07197C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4" y="680397"/>
            <a:ext cx="3510143" cy="15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6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/>
        </p:nvSpPr>
        <p:spPr>
          <a:xfrm>
            <a:off x="0" y="283755"/>
            <a:ext cx="4055475" cy="6482539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6891" y="1724025"/>
            <a:ext cx="4921585" cy="42767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84ECE6-7F19-3C47-B8C8-ABD8DBB5EA5F}"/>
              </a:ext>
            </a:extLst>
          </p:cNvPr>
          <p:cNvSpPr/>
          <p:nvPr/>
        </p:nvSpPr>
        <p:spPr>
          <a:xfrm>
            <a:off x="8398708" y="287867"/>
            <a:ext cx="3673682" cy="1252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9FA149D-C5DD-D248-B11B-59423394D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0" y="283755"/>
            <a:ext cx="3510143" cy="1555776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01A5EB9-A291-1A40-B853-05111696E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390" y="578029"/>
            <a:ext cx="5608959" cy="949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3555"/>
              </a:lnSpc>
              <a:spcBef>
                <a:spcPts val="0"/>
              </a:spcBef>
              <a:buNone/>
              <a:defRPr sz="315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6FACB63-7CE8-D84C-AAEB-BD659D4365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8166" y="2159675"/>
            <a:ext cx="4351310" cy="384107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49225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/>
        </p:nvSpPr>
        <p:spPr>
          <a:xfrm>
            <a:off x="0" y="283755"/>
            <a:ext cx="4055475" cy="6482539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6891" y="1724025"/>
            <a:ext cx="4921585" cy="42767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4AD018-72F3-9D44-A1AC-7B34ABD713F5}"/>
              </a:ext>
            </a:extLst>
          </p:cNvPr>
          <p:cNvSpPr/>
          <p:nvPr/>
        </p:nvSpPr>
        <p:spPr>
          <a:xfrm>
            <a:off x="8398708" y="287867"/>
            <a:ext cx="3673682" cy="1252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FB66142-D0A6-6148-8B5B-45631CE9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0" y="293760"/>
            <a:ext cx="3487571" cy="1545772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B960C8E-3C9B-8845-873C-527033302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390" y="578029"/>
            <a:ext cx="5608959" cy="949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3555"/>
              </a:lnSpc>
              <a:spcBef>
                <a:spcPts val="0"/>
              </a:spcBef>
              <a:buNone/>
              <a:defRPr sz="315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9FB95CA-094A-4D41-A369-0F2E5B1B1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8166" y="2159675"/>
            <a:ext cx="4351310" cy="384107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1789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/>
        </p:nvSpPr>
        <p:spPr>
          <a:xfrm>
            <a:off x="0" y="1"/>
            <a:ext cx="4055475" cy="6966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AA6EDF-5DB4-254C-9764-4954D7D15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0" y="283755"/>
            <a:ext cx="3510143" cy="1555776"/>
          </a:xfrm>
          <a:prstGeom prst="rect">
            <a:avLst/>
          </a:prstGeom>
        </p:spPr>
      </p:pic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6891" y="1724025"/>
            <a:ext cx="4921585" cy="42767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8A71298-8D1F-E649-86F1-7FC69C9A17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390" y="578029"/>
            <a:ext cx="5608959" cy="949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3555"/>
              </a:lnSpc>
              <a:spcBef>
                <a:spcPts val="0"/>
              </a:spcBef>
              <a:buNone/>
              <a:defRPr sz="315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954E26B-AA7D-0244-8AF4-EC65F77C7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8166" y="2159675"/>
            <a:ext cx="4351310" cy="384107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1079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63">
            <a:extLst>
              <a:ext uri="{FF2B5EF4-FFF2-40B4-BE49-F238E27FC236}">
                <a16:creationId xmlns:a16="http://schemas.microsoft.com/office/drawing/2014/main" id="{88EBFC1F-BE96-A34C-9440-8B26965B77BC}"/>
              </a:ext>
            </a:extLst>
          </p:cNvPr>
          <p:cNvGrpSpPr>
            <a:grpSpLocks/>
          </p:cNvGrpSpPr>
          <p:nvPr/>
        </p:nvGrpSpPr>
        <p:grpSpPr bwMode="auto">
          <a:xfrm>
            <a:off x="-8466" y="6765648"/>
            <a:ext cx="12200466" cy="116416"/>
            <a:chOff x="0" y="0"/>
            <a:chExt cx="5764" cy="181"/>
          </a:xfrm>
        </p:grpSpPr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B0BC6F0A-F573-0641-A260-B8B5A86C64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ectangle 65">
              <a:extLst>
                <a:ext uri="{FF2B5EF4-FFF2-40B4-BE49-F238E27FC236}">
                  <a16:creationId xmlns:a16="http://schemas.microsoft.com/office/drawing/2014/main" id="{E2C5491E-8939-EB46-B932-A8BA8F7EE4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158B6CDB-36EC-6D42-93D8-31A471DAC6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Rectangle 67">
              <a:extLst>
                <a:ext uri="{FF2B5EF4-FFF2-40B4-BE49-F238E27FC236}">
                  <a16:creationId xmlns:a16="http://schemas.microsoft.com/office/drawing/2014/main" id="{FECDC88B-F140-F146-BBCA-4BBFDD0895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Rectangle 68">
              <a:extLst>
                <a:ext uri="{FF2B5EF4-FFF2-40B4-BE49-F238E27FC236}">
                  <a16:creationId xmlns:a16="http://schemas.microsoft.com/office/drawing/2014/main" id="{C948BD57-BEB1-BB45-8183-E992CB3D70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ectangle 69">
              <a:extLst>
                <a:ext uri="{FF2B5EF4-FFF2-40B4-BE49-F238E27FC236}">
                  <a16:creationId xmlns:a16="http://schemas.microsoft.com/office/drawing/2014/main" id="{7F16712F-E9FB-D242-A291-EF75A6459A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7" name="Group 56">
            <a:extLst>
              <a:ext uri="{FF2B5EF4-FFF2-40B4-BE49-F238E27FC236}">
                <a16:creationId xmlns:a16="http://schemas.microsoft.com/office/drawing/2014/main" id="{D9BCDF7B-C7B2-7E4B-8B9C-5528E9E2B0E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200466" cy="287867"/>
            <a:chOff x="0" y="0"/>
            <a:chExt cx="5764" cy="181"/>
          </a:xfrm>
        </p:grpSpPr>
        <p:sp>
          <p:nvSpPr>
            <p:cNvPr id="18" name="Rectangle 57">
              <a:extLst>
                <a:ext uri="{FF2B5EF4-FFF2-40B4-BE49-F238E27FC236}">
                  <a16:creationId xmlns:a16="http://schemas.microsoft.com/office/drawing/2014/main" id="{7AE91F3C-90DE-3C40-8019-0A84A2997B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3E48BAD7-CB25-EF46-920E-96D4EA91F3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EF74C70E-FC43-E046-9878-F6B5B71AED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0">
              <a:extLst>
                <a:ext uri="{FF2B5EF4-FFF2-40B4-BE49-F238E27FC236}">
                  <a16:creationId xmlns:a16="http://schemas.microsoft.com/office/drawing/2014/main" id="{BA22C51F-BE04-CE44-ABF6-C61C094F8D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1">
              <a:extLst>
                <a:ext uri="{FF2B5EF4-FFF2-40B4-BE49-F238E27FC236}">
                  <a16:creationId xmlns:a16="http://schemas.microsoft.com/office/drawing/2014/main" id="{2FB9CAE1-15D1-5C44-99AA-BF590FD0C7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2A5B9BEE-ECD4-BE47-BDFD-5D7F1434348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/>
        </p:nvSpPr>
        <p:spPr>
          <a:xfrm>
            <a:off x="0" y="1"/>
            <a:ext cx="4055475" cy="6882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6891" y="1724025"/>
            <a:ext cx="4921585" cy="42767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D706CAE-7E19-954F-ADDF-C92C75D42C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8390" y="578029"/>
            <a:ext cx="5608959" cy="949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3555"/>
              </a:lnSpc>
              <a:spcBef>
                <a:spcPts val="0"/>
              </a:spcBef>
              <a:buNone/>
              <a:defRPr sz="315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34FC309-41DB-024F-8D9E-DC9CB15AA1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8166" y="2159675"/>
            <a:ext cx="4351310" cy="384107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6B294B8-5A07-6844-918A-E36A0CDFB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0" y="283755"/>
            <a:ext cx="3510143" cy="15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4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quadrada 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2BF50-FF6F-9F42-B21B-3AFA1A11241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3233" y="1156069"/>
            <a:ext cx="6767398" cy="75414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Entre com o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9B0628-DBC8-064E-9889-9F5C13428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861" y="551215"/>
            <a:ext cx="7610836" cy="371537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grpSp>
        <p:nvGrpSpPr>
          <p:cNvPr id="5" name="Group 66">
            <a:extLst>
              <a:ext uri="{FF2B5EF4-FFF2-40B4-BE49-F238E27FC236}">
                <a16:creationId xmlns:a16="http://schemas.microsoft.com/office/drawing/2014/main" id="{7F59A8E9-F25B-4049-927B-9E797A74FF17}"/>
              </a:ext>
            </a:extLst>
          </p:cNvPr>
          <p:cNvGrpSpPr/>
          <p:nvPr/>
        </p:nvGrpSpPr>
        <p:grpSpPr>
          <a:xfrm>
            <a:off x="3931646" y="4574466"/>
            <a:ext cx="1853587" cy="1620086"/>
            <a:chOff x="5601345" y="1671509"/>
            <a:chExt cx="1947726" cy="1392508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01AD83F-155F-5F41-A2AE-F08546CEE509}"/>
                </a:ext>
              </a:extLst>
            </p:cNvPr>
            <p:cNvSpPr txBox="1">
              <a:spLocks/>
            </p:cNvSpPr>
            <p:nvPr/>
          </p:nvSpPr>
          <p:spPr>
            <a:xfrm>
              <a:off x="6132829" y="1671509"/>
              <a:ext cx="889372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18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Ponto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83C567F6-6A72-174D-9903-2089ABBE58FC}"/>
                </a:ext>
              </a:extLst>
            </p:cNvPr>
            <p:cNvSpPr txBox="1">
              <a:spLocks/>
            </p:cNvSpPr>
            <p:nvPr/>
          </p:nvSpPr>
          <p:spPr>
            <a:xfrm>
              <a:off x="5601345" y="2129135"/>
              <a:ext cx="1947726" cy="93488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2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" name="Group 69">
            <a:extLst>
              <a:ext uri="{FF2B5EF4-FFF2-40B4-BE49-F238E27FC236}">
                <a16:creationId xmlns:a16="http://schemas.microsoft.com/office/drawing/2014/main" id="{DF34CCC4-8832-A34A-ABAA-2D5DC9DF7131}"/>
              </a:ext>
            </a:extLst>
          </p:cNvPr>
          <p:cNvGrpSpPr/>
          <p:nvPr/>
        </p:nvGrpSpPr>
        <p:grpSpPr>
          <a:xfrm>
            <a:off x="1598129" y="4625514"/>
            <a:ext cx="1620557" cy="1551135"/>
            <a:chOff x="5609672" y="1652630"/>
            <a:chExt cx="1947725" cy="1333244"/>
          </a:xfrm>
        </p:grpSpPr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E96932E7-F6C8-D049-910C-C626C289B574}"/>
                </a:ext>
              </a:extLst>
            </p:cNvPr>
            <p:cNvSpPr txBox="1">
              <a:spLocks/>
            </p:cNvSpPr>
            <p:nvPr/>
          </p:nvSpPr>
          <p:spPr>
            <a:xfrm>
              <a:off x="6049050" y="1652630"/>
              <a:ext cx="1017260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18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Ponto</a:t>
              </a:r>
            </a:p>
          </p:txBody>
        </p:sp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02079EDF-4E5D-014D-9D25-A7A35310D30B}"/>
                </a:ext>
              </a:extLst>
            </p:cNvPr>
            <p:cNvSpPr txBox="1">
              <a:spLocks/>
            </p:cNvSpPr>
            <p:nvPr/>
          </p:nvSpPr>
          <p:spPr>
            <a:xfrm>
              <a:off x="5609672" y="2050991"/>
              <a:ext cx="1947725" cy="93488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2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" name="Group 69">
            <a:extLst>
              <a:ext uri="{FF2B5EF4-FFF2-40B4-BE49-F238E27FC236}">
                <a16:creationId xmlns:a16="http://schemas.microsoft.com/office/drawing/2014/main" id="{A25D3540-C103-7B4E-8605-F71477FA0C32}"/>
              </a:ext>
            </a:extLst>
          </p:cNvPr>
          <p:cNvGrpSpPr/>
          <p:nvPr/>
        </p:nvGrpSpPr>
        <p:grpSpPr>
          <a:xfrm>
            <a:off x="6498194" y="4567385"/>
            <a:ext cx="1853586" cy="1627170"/>
            <a:chOff x="5603652" y="1652630"/>
            <a:chExt cx="1947726" cy="1398599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28B9876A-5CF6-844E-8ED1-A1E25F8784FA}"/>
                </a:ext>
              </a:extLst>
            </p:cNvPr>
            <p:cNvSpPr txBox="1">
              <a:spLocks/>
            </p:cNvSpPr>
            <p:nvPr/>
          </p:nvSpPr>
          <p:spPr>
            <a:xfrm>
              <a:off x="6132830" y="1652630"/>
              <a:ext cx="889372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1800" b="1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 Ponto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5EC76DFA-46F6-234B-A65A-48744FA49B8E}"/>
                </a:ext>
              </a:extLst>
            </p:cNvPr>
            <p:cNvSpPr txBox="1">
              <a:spLocks/>
            </p:cNvSpPr>
            <p:nvPr/>
          </p:nvSpPr>
          <p:spPr>
            <a:xfrm>
              <a:off x="5603652" y="2116345"/>
              <a:ext cx="1947726" cy="93488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2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4" name="Group 66">
            <a:extLst>
              <a:ext uri="{FF2B5EF4-FFF2-40B4-BE49-F238E27FC236}">
                <a16:creationId xmlns:a16="http://schemas.microsoft.com/office/drawing/2014/main" id="{23B8CB3A-21BD-0D43-811F-CB84A692F9EC}"/>
              </a:ext>
            </a:extLst>
          </p:cNvPr>
          <p:cNvGrpSpPr/>
          <p:nvPr/>
        </p:nvGrpSpPr>
        <p:grpSpPr>
          <a:xfrm>
            <a:off x="9071667" y="4574466"/>
            <a:ext cx="1860175" cy="1620085"/>
            <a:chOff x="5610906" y="1671509"/>
            <a:chExt cx="1947726" cy="1392508"/>
          </a:xfrm>
        </p:grpSpPr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B4865303-19A5-8446-9F33-1FD8B9A3F898}"/>
                </a:ext>
              </a:extLst>
            </p:cNvPr>
            <p:cNvSpPr txBox="1">
              <a:spLocks/>
            </p:cNvSpPr>
            <p:nvPr/>
          </p:nvSpPr>
          <p:spPr>
            <a:xfrm>
              <a:off x="6134404" y="1671509"/>
              <a:ext cx="886222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18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 Ponto</a:t>
              </a:r>
              <a:endParaRPr kumimoji="1" lang="ja-JP" altLang="en-US" sz="1800" b="1" dirty="0">
                <a:solidFill>
                  <a:schemeClr val="accent4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0CFA6A90-9EE6-8046-8220-3C45DD6F0103}"/>
                </a:ext>
              </a:extLst>
            </p:cNvPr>
            <p:cNvSpPr txBox="1">
              <a:spLocks/>
            </p:cNvSpPr>
            <p:nvPr/>
          </p:nvSpPr>
          <p:spPr>
            <a:xfrm>
              <a:off x="5610906" y="2129134"/>
              <a:ext cx="1947726" cy="93488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2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87A42023-1EAF-A84C-A909-53CF73585E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2585" y="2590918"/>
            <a:ext cx="1853587" cy="1858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85C2B3C6-6942-C649-97FE-C959579EBB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33841" y="2590918"/>
            <a:ext cx="1853587" cy="1858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3E72359-CFF3-6F4D-89EB-8E26E8F3E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5098" y="2590919"/>
            <a:ext cx="1853587" cy="1858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6169AF6-3C91-E541-AA3D-88867E6C8F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1327" y="2590918"/>
            <a:ext cx="1853587" cy="1858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06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055" y="5775571"/>
            <a:ext cx="2398715" cy="81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063" y="284621"/>
            <a:ext cx="12192000" cy="2539008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210" y="2389220"/>
            <a:ext cx="11119580" cy="603251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/>
        </p:nvSpPr>
        <p:spPr>
          <a:xfrm>
            <a:off x="1017452" y="3649361"/>
            <a:ext cx="9886960" cy="4318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300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50820" y="3659164"/>
            <a:ext cx="6754235" cy="8180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50820" y="4618137"/>
            <a:ext cx="6754468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50937" y="5240375"/>
            <a:ext cx="6754234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/>
        </p:nvSpPr>
        <p:spPr>
          <a:xfrm>
            <a:off x="325747" y="3649361"/>
            <a:ext cx="1923681" cy="19229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5513" y="3666304"/>
            <a:ext cx="1923681" cy="192293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3145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FBAE40"/>
          </p15:clr>
        </p15:guide>
        <p15:guide id="2" orient="horz" pos="471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ide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Insert Picture Here.png"/>
          <p:cNvSpPr>
            <a:spLocks noGrp="1"/>
          </p:cNvSpPr>
          <p:nvPr>
            <p:ph type="pic" idx="13"/>
          </p:nvPr>
        </p:nvSpPr>
        <p:spPr>
          <a:xfrm>
            <a:off x="1061464" y="593342"/>
            <a:ext cx="6873625" cy="511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1714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3429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5143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6858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8572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0287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2001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3716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r>
              <a:rPr lang="pt-BR"/>
              <a:t>Clique no ícone para adicionar uma imagem</a:t>
            </a:r>
            <a:endParaRPr dirty="0"/>
          </a:p>
        </p:txBody>
      </p:sp>
      <p:sp>
        <p:nvSpPr>
          <p:cNvPr id="449" name="Rectangle"/>
          <p:cNvSpPr>
            <a:spLocks noGrp="1"/>
          </p:cNvSpPr>
          <p:nvPr>
            <p:ph type="body" idx="14"/>
          </p:nvPr>
        </p:nvSpPr>
        <p:spPr>
          <a:xfrm>
            <a:off x="6381727" y="593342"/>
            <a:ext cx="5810273" cy="5113032"/>
          </a:xfrm>
          <a:prstGeom prst="rect">
            <a:avLst/>
          </a:prstGeom>
          <a:solidFill>
            <a:srgbClr val="FFFFFF">
              <a:alpha val="75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1714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3429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5143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6858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8572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0287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2001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3716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50" name="Rectangle"/>
          <p:cNvSpPr>
            <a:spLocks noGrp="1"/>
          </p:cNvSpPr>
          <p:nvPr>
            <p:ph type="body" sz="half" idx="15"/>
          </p:nvPr>
        </p:nvSpPr>
        <p:spPr>
          <a:xfrm>
            <a:off x="7935089" y="262266"/>
            <a:ext cx="4067652" cy="5884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0" dist="635000" dir="81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 Thin" pitchFamily="2" charset="0"/>
                <a:ea typeface="Roboto Thin" pitchFamily="2" charset="0"/>
                <a:cs typeface="+mn-cs"/>
                <a:sym typeface="Montserrat-Bold"/>
              </a:defRPr>
            </a:lvl1pPr>
            <a:lvl2pPr marL="0" marR="0" indent="1714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3429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5143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6858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1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8572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0287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20015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371600" algn="l" defTabSz="61912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113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51" name="Slide Number"/>
          <p:cNvSpPr>
            <a:spLocks noGrp="1"/>
          </p:cNvSpPr>
          <p:nvPr>
            <p:ph type="sldNum" sz="quarter" idx="2"/>
          </p:nvPr>
        </p:nvSpPr>
        <p:spPr>
          <a:xfrm>
            <a:off x="17010655" y="476250"/>
            <a:ext cx="808056" cy="44884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defPPr marL="0" marR="0" indent="0" algn="l" defTabSz="6858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191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5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17145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2pPr>
            <a:lvl3pPr marL="0" marR="0" indent="34290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3pPr>
            <a:lvl4pPr marL="0" marR="0" indent="51435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4pPr>
            <a:lvl5pPr marL="0" marR="0" indent="68580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5pPr>
            <a:lvl6pPr marL="0" marR="0" indent="85725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02870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20015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37160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1" descr="I:\TDC2017\Logos\TDC2017\logo-tdc-horizontal-A4.emf">
            <a:extLst>
              <a:ext uri="{FF2B5EF4-FFF2-40B4-BE49-F238E27FC236}">
                <a16:creationId xmlns:a16="http://schemas.microsoft.com/office/drawing/2014/main" id="{76792DF5-F464-1C42-9AD8-719A05752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4658"/>
            <a:ext cx="1735336" cy="59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678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lide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>
            <a:spLocks noGrp="1"/>
          </p:cNvSpPr>
          <p:nvPr>
            <p:ph type="sldNum" sz="quarter" idx="2"/>
          </p:nvPr>
        </p:nvSpPr>
        <p:spPr>
          <a:xfrm>
            <a:off x="17010655" y="476250"/>
            <a:ext cx="808056" cy="44884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defPPr marL="0" marR="0" indent="0" algn="l" defTabSz="6858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191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5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17145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2pPr>
            <a:lvl3pPr marL="0" marR="0" indent="34290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3pPr>
            <a:lvl4pPr marL="0" marR="0" indent="51435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4pPr>
            <a:lvl5pPr marL="0" marR="0" indent="68580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5pPr>
            <a:lvl6pPr marL="0" marR="0" indent="85725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02870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20015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371600" algn="l" defTabSz="619125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750" b="0" i="0" u="none" strike="noStrike" cap="all" spc="113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1" descr="I:\TDC2017\Logos\TDC2017\logo-tdc-horizontal-A4.emf">
            <a:extLst>
              <a:ext uri="{FF2B5EF4-FFF2-40B4-BE49-F238E27FC236}">
                <a16:creationId xmlns:a16="http://schemas.microsoft.com/office/drawing/2014/main" id="{76792DF5-F464-1C42-9AD8-719A05752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4658"/>
            <a:ext cx="1735336" cy="59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1EC0C6-1E6F-304E-98C5-735A5808AC20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712301" y="1053753"/>
            <a:ext cx="6767398" cy="75414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Entre com o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072D3E-B9AB-3743-A681-B544A7EFEF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924" y="476251"/>
            <a:ext cx="7610836" cy="371537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grpSp>
        <p:nvGrpSpPr>
          <p:cNvPr id="10" name="Group 66">
            <a:extLst>
              <a:ext uri="{FF2B5EF4-FFF2-40B4-BE49-F238E27FC236}">
                <a16:creationId xmlns:a16="http://schemas.microsoft.com/office/drawing/2014/main" id="{CD6F0876-68B7-A845-A031-FB78B8B4B0D4}"/>
              </a:ext>
            </a:extLst>
          </p:cNvPr>
          <p:cNvGrpSpPr/>
          <p:nvPr/>
        </p:nvGrpSpPr>
        <p:grpSpPr>
          <a:xfrm>
            <a:off x="4384710" y="4499502"/>
            <a:ext cx="1853587" cy="1620086"/>
            <a:chOff x="5601345" y="1671509"/>
            <a:chExt cx="1947726" cy="1392508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FFCD5DB-AE64-2F43-BFD5-31745B812CCB}"/>
                </a:ext>
              </a:extLst>
            </p:cNvPr>
            <p:cNvSpPr txBox="1">
              <a:spLocks/>
            </p:cNvSpPr>
            <p:nvPr/>
          </p:nvSpPr>
          <p:spPr>
            <a:xfrm>
              <a:off x="6132829" y="1671509"/>
              <a:ext cx="889372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18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Ponto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509ABD39-FB61-9547-9B7B-72D6FD8C35BD}"/>
                </a:ext>
              </a:extLst>
            </p:cNvPr>
            <p:cNvSpPr txBox="1">
              <a:spLocks/>
            </p:cNvSpPr>
            <p:nvPr/>
          </p:nvSpPr>
          <p:spPr>
            <a:xfrm>
              <a:off x="5601345" y="2129135"/>
              <a:ext cx="1947726" cy="93488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2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3" name="Group 69">
            <a:extLst>
              <a:ext uri="{FF2B5EF4-FFF2-40B4-BE49-F238E27FC236}">
                <a16:creationId xmlns:a16="http://schemas.microsoft.com/office/drawing/2014/main" id="{95A2C1D8-7EE7-E449-96D0-B015537FCA58}"/>
              </a:ext>
            </a:extLst>
          </p:cNvPr>
          <p:cNvGrpSpPr/>
          <p:nvPr/>
        </p:nvGrpSpPr>
        <p:grpSpPr>
          <a:xfrm>
            <a:off x="2051192" y="4550550"/>
            <a:ext cx="1620557" cy="1551135"/>
            <a:chOff x="5609672" y="1652630"/>
            <a:chExt cx="1947725" cy="1333244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86956A9-E761-B646-97CE-2345D72B5A06}"/>
                </a:ext>
              </a:extLst>
            </p:cNvPr>
            <p:cNvSpPr txBox="1">
              <a:spLocks/>
            </p:cNvSpPr>
            <p:nvPr/>
          </p:nvSpPr>
          <p:spPr>
            <a:xfrm>
              <a:off x="6049050" y="1652630"/>
              <a:ext cx="1017260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18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Ponto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EACEE1B4-1904-C94F-86A6-15778E52B67D}"/>
                </a:ext>
              </a:extLst>
            </p:cNvPr>
            <p:cNvSpPr txBox="1">
              <a:spLocks/>
            </p:cNvSpPr>
            <p:nvPr/>
          </p:nvSpPr>
          <p:spPr>
            <a:xfrm>
              <a:off x="5609672" y="2050991"/>
              <a:ext cx="1947725" cy="93488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2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" name="Group 69">
            <a:extLst>
              <a:ext uri="{FF2B5EF4-FFF2-40B4-BE49-F238E27FC236}">
                <a16:creationId xmlns:a16="http://schemas.microsoft.com/office/drawing/2014/main" id="{4C4A64A8-3899-E842-AD10-FA8575162D6B}"/>
              </a:ext>
            </a:extLst>
          </p:cNvPr>
          <p:cNvGrpSpPr/>
          <p:nvPr/>
        </p:nvGrpSpPr>
        <p:grpSpPr>
          <a:xfrm>
            <a:off x="6951257" y="4492421"/>
            <a:ext cx="1853586" cy="1627170"/>
            <a:chOff x="5603652" y="1652630"/>
            <a:chExt cx="1947726" cy="1398599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DD21B70C-6BF6-794D-86FC-DE60B451C0D6}"/>
                </a:ext>
              </a:extLst>
            </p:cNvPr>
            <p:cNvSpPr txBox="1">
              <a:spLocks/>
            </p:cNvSpPr>
            <p:nvPr/>
          </p:nvSpPr>
          <p:spPr>
            <a:xfrm>
              <a:off x="6132830" y="1652630"/>
              <a:ext cx="889372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1800" b="1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 Ponto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1E6F6C16-5929-0C47-9B48-6FA26862CA60}"/>
                </a:ext>
              </a:extLst>
            </p:cNvPr>
            <p:cNvSpPr txBox="1">
              <a:spLocks/>
            </p:cNvSpPr>
            <p:nvPr/>
          </p:nvSpPr>
          <p:spPr>
            <a:xfrm>
              <a:off x="5603652" y="2116345"/>
              <a:ext cx="1947726" cy="93488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2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9" name="Group 66">
            <a:extLst>
              <a:ext uri="{FF2B5EF4-FFF2-40B4-BE49-F238E27FC236}">
                <a16:creationId xmlns:a16="http://schemas.microsoft.com/office/drawing/2014/main" id="{A9B0426F-C71C-8E4E-966A-D76F3532186C}"/>
              </a:ext>
            </a:extLst>
          </p:cNvPr>
          <p:cNvGrpSpPr/>
          <p:nvPr/>
        </p:nvGrpSpPr>
        <p:grpSpPr>
          <a:xfrm>
            <a:off x="9524731" y="4499502"/>
            <a:ext cx="1860175" cy="1620085"/>
            <a:chOff x="5610906" y="1671509"/>
            <a:chExt cx="1947726" cy="1392508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C49964FD-0475-F24C-8057-8B626D23DC85}"/>
                </a:ext>
              </a:extLst>
            </p:cNvPr>
            <p:cNvSpPr txBox="1">
              <a:spLocks/>
            </p:cNvSpPr>
            <p:nvPr/>
          </p:nvSpPr>
          <p:spPr>
            <a:xfrm>
              <a:off x="6134404" y="1671509"/>
              <a:ext cx="886222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18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 Ponto</a:t>
              </a:r>
              <a:endParaRPr kumimoji="1" lang="ja-JP" altLang="en-US" sz="1800" b="1" dirty="0">
                <a:solidFill>
                  <a:schemeClr val="accent4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9A079938-14D3-E34E-A9CB-7CC9F6213B28}"/>
                </a:ext>
              </a:extLst>
            </p:cNvPr>
            <p:cNvSpPr txBox="1">
              <a:spLocks/>
            </p:cNvSpPr>
            <p:nvPr/>
          </p:nvSpPr>
          <p:spPr>
            <a:xfrm>
              <a:off x="5610906" y="2129134"/>
              <a:ext cx="1947726" cy="93488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2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2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62BACD9-F793-5E40-838B-621713818A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55648" y="2515954"/>
            <a:ext cx="1853587" cy="1858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33ED171A-16EC-AA42-8954-0ADF50BDE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6905" y="2515954"/>
            <a:ext cx="1853587" cy="1858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D0895E41-C7E4-7746-9ED6-437E6304FB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8162" y="2515955"/>
            <a:ext cx="1853587" cy="1858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D3FBE1DE-0900-5347-9C7B-A1AA2B3C5E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24391" y="2515954"/>
            <a:ext cx="1853587" cy="1858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5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9BEDF-0C94-7545-9AA5-A5DA102B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13626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1662D-455C-AD47-B632-650247BE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75C99-500A-E946-8B94-E11CCFA74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6683"/>
            <a:ext cx="10515600" cy="4349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FB3B2-9578-9E40-8D6E-6E233E7C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19849-10E8-5844-956E-4ABFE763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F7D703-D2D7-3C48-A50F-2CA55525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05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25223-FB4C-FF44-8EDD-45800D0A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10266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7DEA3-36C4-1146-B6AF-A6EF6425A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8933"/>
            <a:ext cx="10515600" cy="150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93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8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8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37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796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55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15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74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8B3F3B-8613-2E43-98A9-6927183E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D42941-8AAF-ED4B-BF32-A5BD579F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AF396E-3168-AC4C-8356-44029EE4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35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DF4F2-3FF7-C54F-8649-DC1DBCC5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4E3DE6-4D94-6C46-BE9C-5705B331F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6683"/>
            <a:ext cx="5156200" cy="4349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1BD726-C8A0-A843-96B9-D4541C824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6683"/>
            <a:ext cx="5156200" cy="4349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BD0FF-5C1D-424C-A369-CE3264E6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98B37-DCDD-2742-9628-6161277C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1C5E34-9F2C-6D45-AAE3-86E095F8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2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73AC4-3C6C-E64B-BF52-3D5CE7E3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9" y="366186"/>
            <a:ext cx="10515600" cy="132503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AB86F-2DE5-514E-8D3F-968509EA3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7" indent="0">
              <a:buNone/>
              <a:defRPr sz="2400" b="1"/>
            </a:lvl3pPr>
            <a:lvl4pPr marL="1828780" indent="0">
              <a:buNone/>
              <a:defRPr sz="2134" b="1"/>
            </a:lvl4pPr>
            <a:lvl5pPr marL="2438373" indent="0">
              <a:buNone/>
              <a:defRPr sz="2134" b="1"/>
            </a:lvl5pPr>
            <a:lvl6pPr marL="3047966" indent="0">
              <a:buNone/>
              <a:defRPr sz="2134" b="1"/>
            </a:lvl6pPr>
            <a:lvl7pPr marL="3657559" indent="0">
              <a:buNone/>
              <a:defRPr sz="2134" b="1"/>
            </a:lvl7pPr>
            <a:lvl8pPr marL="4267153" indent="0">
              <a:buNone/>
              <a:defRPr sz="2134" b="1"/>
            </a:lvl8pPr>
            <a:lvl9pPr marL="4876746" indent="0">
              <a:buNone/>
              <a:defRPr sz="213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06D0B7-3334-FC4B-B713-B6EF93380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4"/>
            <a:ext cx="5158316" cy="368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8328E7-3482-B84F-AAE1-F5E8F1DA5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0634"/>
            <a:ext cx="5183717" cy="825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7" indent="0">
              <a:buNone/>
              <a:defRPr sz="2400" b="1"/>
            </a:lvl3pPr>
            <a:lvl4pPr marL="1828780" indent="0">
              <a:buNone/>
              <a:defRPr sz="2134" b="1"/>
            </a:lvl4pPr>
            <a:lvl5pPr marL="2438373" indent="0">
              <a:buNone/>
              <a:defRPr sz="2134" b="1"/>
            </a:lvl5pPr>
            <a:lvl6pPr marL="3047966" indent="0">
              <a:buNone/>
              <a:defRPr sz="2134" b="1"/>
            </a:lvl6pPr>
            <a:lvl7pPr marL="3657559" indent="0">
              <a:buNone/>
              <a:defRPr sz="2134" b="1"/>
            </a:lvl7pPr>
            <a:lvl8pPr marL="4267153" indent="0">
              <a:buNone/>
              <a:defRPr sz="2134" b="1"/>
            </a:lvl8pPr>
            <a:lvl9pPr marL="4876746" indent="0">
              <a:buNone/>
              <a:defRPr sz="213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4C3D52-BDEA-B34B-B49D-377E8FB05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6134"/>
            <a:ext cx="5183717" cy="368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0F4B52-C222-F142-83B2-79C7A004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5F65EF-240E-AF40-816E-BAFF9E90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1C7FDB-B9AD-FA43-894F-17D8F89C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4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9476B-2522-5B48-84CE-4BDA407E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AA3650-0257-EE4C-A00C-8641E56730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CB903F-591A-7147-B706-C337ACB1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DA7AFC-B35D-7243-81CA-30F227F2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530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F3AB3B9-FDC3-1F4F-9512-FFEDA50C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ACC31D-1390-344D-ADC2-14F4E5B8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52D90E-5D47-3B4D-A9E8-00C2267E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42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C0FB4-A23C-BB42-B0CE-FEBC7B96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9" y="457201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A8A74-13FF-BF43-9C52-6EC39A6EE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8" y="988486"/>
            <a:ext cx="6172200" cy="4872566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DE4D1-F5C4-5042-AC71-17ED11ECB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9" y="2057401"/>
            <a:ext cx="3932767" cy="381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4"/>
            </a:lvl1pPr>
            <a:lvl2pPr marL="609593" indent="0">
              <a:buNone/>
              <a:defRPr sz="1867"/>
            </a:lvl2pPr>
            <a:lvl3pPr marL="1219187" indent="0">
              <a:buNone/>
              <a:defRPr sz="1600"/>
            </a:lvl3pPr>
            <a:lvl4pPr marL="1828780" indent="0">
              <a:buNone/>
              <a:defRPr sz="1334"/>
            </a:lvl4pPr>
            <a:lvl5pPr marL="2438373" indent="0">
              <a:buNone/>
              <a:defRPr sz="1334"/>
            </a:lvl5pPr>
            <a:lvl6pPr marL="3047966" indent="0">
              <a:buNone/>
              <a:defRPr sz="1334"/>
            </a:lvl6pPr>
            <a:lvl7pPr marL="3657559" indent="0">
              <a:buNone/>
              <a:defRPr sz="1334"/>
            </a:lvl7pPr>
            <a:lvl8pPr marL="4267153" indent="0">
              <a:buNone/>
              <a:defRPr sz="1334"/>
            </a:lvl8pPr>
            <a:lvl9pPr marL="4876746" indent="0">
              <a:buNone/>
              <a:defRPr sz="133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E8DD17-0950-B54F-979F-D8995602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F59392-2633-C949-A4D2-52AF10CD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5B89A7-396C-5F43-89CE-533D75D2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 2 Palestra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05" y="5862613"/>
            <a:ext cx="2398715" cy="81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063" y="284621"/>
            <a:ext cx="12192000" cy="2539008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210" y="2389220"/>
            <a:ext cx="11119580" cy="603251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/>
        </p:nvSpPr>
        <p:spPr>
          <a:xfrm>
            <a:off x="1017452" y="3649361"/>
            <a:ext cx="9886960" cy="4318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300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50820" y="3659164"/>
            <a:ext cx="6754235" cy="8180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50586" y="4496626"/>
            <a:ext cx="6754468" cy="7437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Palestrantes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50820" y="5376062"/>
            <a:ext cx="6754234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palestrantes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/>
        </p:nvSpPr>
        <p:spPr>
          <a:xfrm>
            <a:off x="325747" y="3649361"/>
            <a:ext cx="1923681" cy="19229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5513" y="3666304"/>
            <a:ext cx="1923681" cy="192293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A3F75-45E0-8B44-85CE-2C4F154FEE2B}"/>
              </a:ext>
            </a:extLst>
          </p:cNvPr>
          <p:cNvSpPr/>
          <p:nvPr/>
        </p:nvSpPr>
        <p:spPr>
          <a:xfrm>
            <a:off x="9942806" y="3627561"/>
            <a:ext cx="1923681" cy="19229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79544717-B77E-4C44-AC76-8C308AF0A4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942572" y="3644503"/>
            <a:ext cx="1923681" cy="192293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95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FBAE40"/>
          </p15:clr>
        </p15:guide>
        <p15:guide id="2" orient="horz" pos="471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2DFD3-4F22-F84E-B68C-0C8EB858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9" y="457201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67D1B8-5FFA-154A-B16B-8CE2DF963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8" y="988486"/>
            <a:ext cx="6172200" cy="4872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93" indent="0">
              <a:buNone/>
              <a:defRPr sz="3734"/>
            </a:lvl2pPr>
            <a:lvl3pPr marL="1219187" indent="0">
              <a:buNone/>
              <a:defRPr sz="3200"/>
            </a:lvl3pPr>
            <a:lvl4pPr marL="1828780" indent="0">
              <a:buNone/>
              <a:defRPr sz="2667"/>
            </a:lvl4pPr>
            <a:lvl5pPr marL="2438373" indent="0">
              <a:buNone/>
              <a:defRPr sz="2667"/>
            </a:lvl5pPr>
            <a:lvl6pPr marL="3047966" indent="0">
              <a:buNone/>
              <a:defRPr sz="2667"/>
            </a:lvl6pPr>
            <a:lvl7pPr marL="3657559" indent="0">
              <a:buNone/>
              <a:defRPr sz="2667"/>
            </a:lvl7pPr>
            <a:lvl8pPr marL="4267153" indent="0">
              <a:buNone/>
              <a:defRPr sz="2667"/>
            </a:lvl8pPr>
            <a:lvl9pPr marL="4876746" indent="0">
              <a:buNone/>
              <a:defRPr sz="2667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F05E3A-D17F-B149-9ADF-05F0C18A6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9" y="2057401"/>
            <a:ext cx="3932767" cy="381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4"/>
            </a:lvl1pPr>
            <a:lvl2pPr marL="609593" indent="0">
              <a:buNone/>
              <a:defRPr sz="1867"/>
            </a:lvl2pPr>
            <a:lvl3pPr marL="1219187" indent="0">
              <a:buNone/>
              <a:defRPr sz="1600"/>
            </a:lvl3pPr>
            <a:lvl4pPr marL="1828780" indent="0">
              <a:buNone/>
              <a:defRPr sz="1334"/>
            </a:lvl4pPr>
            <a:lvl5pPr marL="2438373" indent="0">
              <a:buNone/>
              <a:defRPr sz="1334"/>
            </a:lvl5pPr>
            <a:lvl6pPr marL="3047966" indent="0">
              <a:buNone/>
              <a:defRPr sz="1334"/>
            </a:lvl6pPr>
            <a:lvl7pPr marL="3657559" indent="0">
              <a:buNone/>
              <a:defRPr sz="1334"/>
            </a:lvl7pPr>
            <a:lvl8pPr marL="4267153" indent="0">
              <a:buNone/>
              <a:defRPr sz="1334"/>
            </a:lvl8pPr>
            <a:lvl9pPr marL="4876746" indent="0">
              <a:buNone/>
              <a:defRPr sz="133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49959E-4E1F-9843-B7C7-A184F6EB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B11090-CD8A-E346-A3D1-1EC0D884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01EAD7-76DA-4145-BF50-B30EB214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873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CF45-5752-D64B-A399-9D249CB4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8ECBDD-38D6-E04F-84F7-3E3CD7BAE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1826683"/>
            <a:ext cx="10515600" cy="4349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183B15-C82A-6049-A2BB-E85380C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4F24B-C12C-0441-8D4B-9495ABC6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5A5D86-C87F-D043-870D-7C45C9B4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3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2CBDFD-B64D-CA41-942C-44660D51D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6185"/>
            <a:ext cx="2628900" cy="581024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420F22-8CAE-D744-A292-12F994DA9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6185"/>
            <a:ext cx="7683500" cy="58102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284435-EBFE-1A45-95A0-1C60489E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9CC55957-4B0C-431B-AE11-0CBD42406019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50F7B1-AC2B-8140-B1A9-FFFF2E79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356353"/>
            <a:ext cx="4114800" cy="366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CC0AAE-CB82-8B40-AED0-56B0F1B7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6182"/>
          </a:xfrm>
          <a:prstGeom prst="rect">
            <a:avLst/>
          </a:prstGeom>
        </p:spPr>
        <p:txBody>
          <a:bodyPr/>
          <a:lstStyle/>
          <a:p>
            <a:fld id="{5184D5DA-AB0C-4603-8ACB-96BB7C8E26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3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9">
            <a:extLst>
              <a:ext uri="{FF2B5EF4-FFF2-40B4-BE49-F238E27FC236}">
                <a16:creationId xmlns:a16="http://schemas.microsoft.com/office/drawing/2014/main" id="{C1B8029E-5094-6840-8807-F863C28D3B6A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200466" cy="287867"/>
            <a:chOff x="0" y="0"/>
            <a:chExt cx="5764" cy="181"/>
          </a:xfrm>
        </p:grpSpPr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A39BC142-B29B-8B49-B122-0BBEA2A3A2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B2DCCAE7-C222-E64D-9879-FDFC6E2862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56E0288A-57A4-A046-BE4A-71E940F2C9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2C3E5A72-3E52-4B4F-B15D-ECC36717F2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483000C5-7F58-5245-B3FB-4A9BA928A0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637BBB50-E008-B342-B808-319BF2EE68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" name="Group 60">
            <a:extLst>
              <a:ext uri="{FF2B5EF4-FFF2-40B4-BE49-F238E27FC236}">
                <a16:creationId xmlns:a16="http://schemas.microsoft.com/office/drawing/2014/main" id="{939EC810-0AC4-EF48-A5C7-105FE6BE6D61}"/>
              </a:ext>
            </a:extLst>
          </p:cNvPr>
          <p:cNvGrpSpPr>
            <a:grpSpLocks/>
          </p:cNvGrpSpPr>
          <p:nvPr/>
        </p:nvGrpSpPr>
        <p:grpSpPr bwMode="auto">
          <a:xfrm>
            <a:off x="-8466" y="6741585"/>
            <a:ext cx="12200466" cy="116416"/>
            <a:chOff x="0" y="0"/>
            <a:chExt cx="5764" cy="181"/>
          </a:xfrm>
        </p:grpSpPr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67EEEBEE-5802-BF41-8CE1-C57450EE36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A7A2538A-4459-964D-A531-35990380D7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6A8C036F-0A67-B34D-8514-AAFCBF1256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8F34A44F-0230-6B40-A0B1-F990AB9F04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F8C4E94C-BC6E-B440-825C-4754425CD3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D85DAD13-8351-6042-BEB4-EBD38CE4F75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9" name="Picture 3" descr="I:\TDC2017\Logos\TDC2017\logo-tdc-vertical-A4.emf">
            <a:extLst>
              <a:ext uri="{FF2B5EF4-FFF2-40B4-BE49-F238E27FC236}">
                <a16:creationId xmlns:a16="http://schemas.microsoft.com/office/drawing/2014/main" id="{8EF8CC68-2DC1-244C-A1C3-CA0362733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1" y="645586"/>
            <a:ext cx="5092700" cy="323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912285" y="3933826"/>
            <a:ext cx="10363200" cy="603251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828802" y="4652965"/>
            <a:ext cx="8534400" cy="985838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812587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EF894B38-3B57-D347-A5C6-4EB4D62AFE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1"/>
            <a:ext cx="475184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34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D0BE9ED-A67F-3945-BF1E-51FD098F1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60760" y="3838750"/>
            <a:ext cx="6118429" cy="16321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67"/>
              </a:lnSpc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93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1219187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82878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2438373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</a:t>
            </a:r>
            <a:r>
              <a:rPr lang="en-US" dirty="0"/>
              <a:t> perv.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C775CD1-685F-EF49-9BCA-FC3391338A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3714" y="1387069"/>
            <a:ext cx="6118431" cy="20419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4" b="0" i="0" baseline="0">
                <a:solidFill>
                  <a:schemeClr val="bg2"/>
                </a:solidFill>
                <a:latin typeface="Lato Black" panose="020F0502020204030203" pitchFamily="34" charset="77"/>
                <a:ea typeface="Lato Black" panose="020F0502020204030203" pitchFamily="34" charset="77"/>
                <a:cs typeface="Arial Narrow" charset="0"/>
              </a:defRPr>
            </a:lvl1pPr>
          </a:lstStyle>
          <a:p>
            <a:pPr lvl="0"/>
            <a:r>
              <a:rPr lang="en-US" dirty="0"/>
              <a:t>TÍTULO COM SOBREPOSIÇÃO EM IMAGEM</a:t>
            </a:r>
          </a:p>
        </p:txBody>
      </p:sp>
    </p:spTree>
    <p:extLst>
      <p:ext uri="{BB962C8B-B14F-4D97-AF65-F5344CB8AC3E}">
        <p14:creationId xmlns:p14="http://schemas.microsoft.com/office/powerpoint/2010/main" val="18999383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magem quadrada 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2BF50-FF6F-9F42-B21B-3AFA1A11241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3233" y="1156069"/>
            <a:ext cx="6767398" cy="75414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Entre com o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9B0628-DBC8-064E-9889-9F5C13428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861" y="551215"/>
            <a:ext cx="7610836" cy="371537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87A42023-1EAF-A84C-A909-53CF73585E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2585" y="2590918"/>
            <a:ext cx="1853587" cy="1858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85C2B3C6-6942-C649-97FE-C959579EBB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33841" y="2590918"/>
            <a:ext cx="1853587" cy="1858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3E72359-CFF3-6F4D-89EB-8E26E8F3E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5098" y="2590919"/>
            <a:ext cx="1853587" cy="1858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6169AF6-3C91-E541-AA3D-88867E6C8F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1327" y="2590918"/>
            <a:ext cx="1853587" cy="1858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9E5EA315-A9CE-724F-BB69-7ECA6327FA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95017" y="4678292"/>
            <a:ext cx="1197045" cy="33218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1 Ponto</a:t>
            </a:r>
          </a:p>
          <a:p>
            <a:pPr lvl="0"/>
            <a:endParaRPr lang="pt-BR" dirty="0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9EE7A36-7E44-0F49-A0F3-C7B33C2AE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5098" y="5207897"/>
            <a:ext cx="1853587" cy="1090155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200" b="0" i="0" kern="120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consec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tetur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.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efficitur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tortor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Donec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congue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odio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bibendum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  <a:p>
            <a:pPr lvl="0"/>
            <a:endParaRPr lang="pt-BR" dirty="0"/>
          </a:p>
        </p:txBody>
      </p:sp>
      <p:sp>
        <p:nvSpPr>
          <p:cNvPr id="24" name="Espaço Reservado para Texto 20">
            <a:extLst>
              <a:ext uri="{FF2B5EF4-FFF2-40B4-BE49-F238E27FC236}">
                <a16:creationId xmlns:a16="http://schemas.microsoft.com/office/drawing/2014/main" id="{A5A1224A-851D-9243-AF30-E3D9B5D6B5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3760" y="4678292"/>
            <a:ext cx="1197045" cy="33218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 Ponto</a:t>
            </a:r>
          </a:p>
          <a:p>
            <a:pPr lvl="0"/>
            <a:endParaRPr lang="pt-BR" dirty="0"/>
          </a:p>
        </p:txBody>
      </p:sp>
      <p:sp>
        <p:nvSpPr>
          <p:cNvPr id="25" name="Espaço Reservado para Texto 22">
            <a:extLst>
              <a:ext uri="{FF2B5EF4-FFF2-40B4-BE49-F238E27FC236}">
                <a16:creationId xmlns:a16="http://schemas.microsoft.com/office/drawing/2014/main" id="{F076BCE0-AB58-6D48-80CE-B570FC2841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3841" y="5207897"/>
            <a:ext cx="1853587" cy="1090155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200" b="0" i="0" kern="120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consec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tetur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.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efficitur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tortor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Donec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congue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odio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bibendum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  <a:p>
            <a:pPr lvl="0"/>
            <a:endParaRPr lang="pt-BR" dirty="0"/>
          </a:p>
        </p:txBody>
      </p:sp>
      <p:sp>
        <p:nvSpPr>
          <p:cNvPr id="26" name="Espaço Reservado para Texto 20">
            <a:extLst>
              <a:ext uri="{FF2B5EF4-FFF2-40B4-BE49-F238E27FC236}">
                <a16:creationId xmlns:a16="http://schemas.microsoft.com/office/drawing/2014/main" id="{434DB8B3-B0B9-6E45-8B82-234F8E7B3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2503" y="4678292"/>
            <a:ext cx="1197045" cy="33218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3 Ponto</a:t>
            </a:r>
          </a:p>
          <a:p>
            <a:pPr lvl="0"/>
            <a:endParaRPr lang="pt-BR" dirty="0"/>
          </a:p>
        </p:txBody>
      </p:sp>
      <p:sp>
        <p:nvSpPr>
          <p:cNvPr id="27" name="Espaço Reservado para Texto 22">
            <a:extLst>
              <a:ext uri="{FF2B5EF4-FFF2-40B4-BE49-F238E27FC236}">
                <a16:creationId xmlns:a16="http://schemas.microsoft.com/office/drawing/2014/main" id="{879F5DBE-FB41-D146-8D80-7C3BBC5A62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2585" y="5207897"/>
            <a:ext cx="1853587" cy="1090155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200" b="0" i="0" kern="120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consec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tetur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.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efficitur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tortor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Donec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congue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odio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bibendum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  <a:p>
            <a:pPr lvl="0"/>
            <a:endParaRPr lang="pt-BR" dirty="0"/>
          </a:p>
        </p:txBody>
      </p:sp>
      <p:sp>
        <p:nvSpPr>
          <p:cNvPr id="28" name="Espaço Reservado para Texto 20">
            <a:extLst>
              <a:ext uri="{FF2B5EF4-FFF2-40B4-BE49-F238E27FC236}">
                <a16:creationId xmlns:a16="http://schemas.microsoft.com/office/drawing/2014/main" id="{2E2FE1B4-4D49-1845-80C0-8A7C694CC1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1246" y="4678292"/>
            <a:ext cx="1197045" cy="33218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4 Ponto</a:t>
            </a:r>
          </a:p>
          <a:p>
            <a:pPr lvl="0"/>
            <a:endParaRPr lang="pt-BR" dirty="0"/>
          </a:p>
        </p:txBody>
      </p:sp>
      <p:sp>
        <p:nvSpPr>
          <p:cNvPr id="29" name="Espaço Reservado para Texto 22">
            <a:extLst>
              <a:ext uri="{FF2B5EF4-FFF2-40B4-BE49-F238E27FC236}">
                <a16:creationId xmlns:a16="http://schemas.microsoft.com/office/drawing/2014/main" id="{3CE5E994-1EE6-FE42-9146-BFF9512DC9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1327" y="5207897"/>
            <a:ext cx="1853587" cy="1090155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200" b="0" i="0" kern="120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consec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tetur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.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efficitur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tortor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Donec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congue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odio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bibendum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59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053A0F03-FF07-5A4D-A664-EF3F4609EAD7}"/>
              </a:ext>
            </a:extLst>
          </p:cNvPr>
          <p:cNvGrpSpPr/>
          <p:nvPr/>
        </p:nvGrpSpPr>
        <p:grpSpPr>
          <a:xfrm>
            <a:off x="329971" y="1544701"/>
            <a:ext cx="4556759" cy="4292957"/>
            <a:chOff x="1113053" y="2151529"/>
            <a:chExt cx="3395738" cy="3200400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24E7CEF0-3130-D449-9402-4EB86AA275E5}"/>
                </a:ext>
              </a:extLst>
            </p:cNvPr>
            <p:cNvGrpSpPr/>
            <p:nvPr/>
          </p:nvGrpSpPr>
          <p:grpSpPr>
            <a:xfrm>
              <a:off x="1113053" y="2151529"/>
              <a:ext cx="3395738" cy="3200400"/>
              <a:chOff x="6688138" y="3175"/>
              <a:chExt cx="2732087" cy="2574925"/>
            </a:xfrm>
            <a:solidFill>
              <a:schemeClr val="bg1">
                <a:lumMod val="85000"/>
              </a:schemeClr>
            </a:solidFill>
          </p:grpSpPr>
          <p:sp>
            <p:nvSpPr>
              <p:cNvPr id="8" name="Freeform 22">
                <a:extLst>
                  <a:ext uri="{FF2B5EF4-FFF2-40B4-BE49-F238E27FC236}">
                    <a16:creationId xmlns:a16="http://schemas.microsoft.com/office/drawing/2014/main" id="{59C5E8DA-F767-4A4E-ACD2-79B76E519F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66025" y="833438"/>
                <a:ext cx="933450" cy="939800"/>
              </a:xfrm>
              <a:custGeom>
                <a:avLst/>
                <a:gdLst>
                  <a:gd name="T0" fmla="*/ 195 w 392"/>
                  <a:gd name="T1" fmla="*/ 395 h 395"/>
                  <a:gd name="T2" fmla="*/ 157 w 392"/>
                  <a:gd name="T3" fmla="*/ 391 h 395"/>
                  <a:gd name="T4" fmla="*/ 156 w 392"/>
                  <a:gd name="T5" fmla="*/ 391 h 395"/>
                  <a:gd name="T6" fmla="*/ 165 w 392"/>
                  <a:gd name="T7" fmla="*/ 344 h 395"/>
                  <a:gd name="T8" fmla="*/ 166 w 392"/>
                  <a:gd name="T9" fmla="*/ 345 h 395"/>
                  <a:gd name="T10" fmla="*/ 195 w 392"/>
                  <a:gd name="T11" fmla="*/ 347 h 395"/>
                  <a:gd name="T12" fmla="*/ 345 w 392"/>
                  <a:gd name="T13" fmla="*/ 198 h 395"/>
                  <a:gd name="T14" fmla="*/ 345 w 392"/>
                  <a:gd name="T15" fmla="*/ 196 h 395"/>
                  <a:gd name="T16" fmla="*/ 392 w 392"/>
                  <a:gd name="T17" fmla="*/ 196 h 395"/>
                  <a:gd name="T18" fmla="*/ 392 w 392"/>
                  <a:gd name="T19" fmla="*/ 198 h 395"/>
                  <a:gd name="T20" fmla="*/ 195 w 392"/>
                  <a:gd name="T21" fmla="*/ 395 h 395"/>
                  <a:gd name="T22" fmla="*/ 160 w 392"/>
                  <a:gd name="T23" fmla="*/ 388 h 395"/>
                  <a:gd name="T24" fmla="*/ 195 w 392"/>
                  <a:gd name="T25" fmla="*/ 391 h 395"/>
                  <a:gd name="T26" fmla="*/ 389 w 392"/>
                  <a:gd name="T27" fmla="*/ 199 h 395"/>
                  <a:gd name="T28" fmla="*/ 349 w 392"/>
                  <a:gd name="T29" fmla="*/ 199 h 395"/>
                  <a:gd name="T30" fmla="*/ 195 w 392"/>
                  <a:gd name="T31" fmla="*/ 351 h 395"/>
                  <a:gd name="T32" fmla="*/ 168 w 392"/>
                  <a:gd name="T33" fmla="*/ 349 h 395"/>
                  <a:gd name="T34" fmla="*/ 160 w 392"/>
                  <a:gd name="T35" fmla="*/ 388 h 395"/>
                  <a:gd name="T36" fmla="*/ 46 w 392"/>
                  <a:gd name="T37" fmla="*/ 179 h 395"/>
                  <a:gd name="T38" fmla="*/ 0 w 392"/>
                  <a:gd name="T39" fmla="*/ 173 h 395"/>
                  <a:gd name="T40" fmla="*/ 0 w 392"/>
                  <a:gd name="T41" fmla="*/ 171 h 395"/>
                  <a:gd name="T42" fmla="*/ 195 w 392"/>
                  <a:gd name="T43" fmla="*/ 0 h 395"/>
                  <a:gd name="T44" fmla="*/ 258 w 392"/>
                  <a:gd name="T45" fmla="*/ 11 h 395"/>
                  <a:gd name="T46" fmla="*/ 260 w 392"/>
                  <a:gd name="T47" fmla="*/ 11 h 395"/>
                  <a:gd name="T48" fmla="*/ 245 w 392"/>
                  <a:gd name="T49" fmla="*/ 56 h 395"/>
                  <a:gd name="T50" fmla="*/ 243 w 392"/>
                  <a:gd name="T51" fmla="*/ 56 h 395"/>
                  <a:gd name="T52" fmla="*/ 195 w 392"/>
                  <a:gd name="T53" fmla="*/ 48 h 395"/>
                  <a:gd name="T54" fmla="*/ 47 w 392"/>
                  <a:gd name="T55" fmla="*/ 178 h 395"/>
                  <a:gd name="T56" fmla="*/ 46 w 392"/>
                  <a:gd name="T57" fmla="*/ 179 h 395"/>
                  <a:gd name="T58" fmla="*/ 4 w 392"/>
                  <a:gd name="T59" fmla="*/ 170 h 395"/>
                  <a:gd name="T60" fmla="*/ 43 w 392"/>
                  <a:gd name="T61" fmla="*/ 175 h 395"/>
                  <a:gd name="T62" fmla="*/ 195 w 392"/>
                  <a:gd name="T63" fmla="*/ 44 h 395"/>
                  <a:gd name="T64" fmla="*/ 195 w 392"/>
                  <a:gd name="T65" fmla="*/ 44 h 395"/>
                  <a:gd name="T66" fmla="*/ 243 w 392"/>
                  <a:gd name="T67" fmla="*/ 52 h 395"/>
                  <a:gd name="T68" fmla="*/ 256 w 392"/>
                  <a:gd name="T69" fmla="*/ 14 h 395"/>
                  <a:gd name="T70" fmla="*/ 195 w 392"/>
                  <a:gd name="T71" fmla="*/ 4 h 395"/>
                  <a:gd name="T72" fmla="*/ 4 w 392"/>
                  <a:gd name="T73" fmla="*/ 17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395">
                    <a:moveTo>
                      <a:pt x="195" y="395"/>
                    </a:moveTo>
                    <a:cubicBezTo>
                      <a:pt x="183" y="395"/>
                      <a:pt x="170" y="394"/>
                      <a:pt x="157" y="391"/>
                    </a:cubicBezTo>
                    <a:cubicBezTo>
                      <a:pt x="156" y="391"/>
                      <a:pt x="156" y="391"/>
                      <a:pt x="156" y="391"/>
                    </a:cubicBezTo>
                    <a:cubicBezTo>
                      <a:pt x="165" y="344"/>
                      <a:pt x="165" y="344"/>
                      <a:pt x="165" y="344"/>
                    </a:cubicBezTo>
                    <a:cubicBezTo>
                      <a:pt x="166" y="345"/>
                      <a:pt x="166" y="345"/>
                      <a:pt x="166" y="345"/>
                    </a:cubicBezTo>
                    <a:cubicBezTo>
                      <a:pt x="176" y="346"/>
                      <a:pt x="186" y="347"/>
                      <a:pt x="195" y="347"/>
                    </a:cubicBezTo>
                    <a:cubicBezTo>
                      <a:pt x="278" y="347"/>
                      <a:pt x="345" y="280"/>
                      <a:pt x="345" y="198"/>
                    </a:cubicBezTo>
                    <a:cubicBezTo>
                      <a:pt x="345" y="196"/>
                      <a:pt x="345" y="196"/>
                      <a:pt x="345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8"/>
                      <a:pt x="392" y="198"/>
                      <a:pt x="392" y="198"/>
                    </a:cubicBezTo>
                    <a:cubicBezTo>
                      <a:pt x="392" y="306"/>
                      <a:pt x="304" y="395"/>
                      <a:pt x="195" y="395"/>
                    </a:cubicBezTo>
                    <a:close/>
                    <a:moveTo>
                      <a:pt x="160" y="388"/>
                    </a:moveTo>
                    <a:cubicBezTo>
                      <a:pt x="171" y="390"/>
                      <a:pt x="183" y="391"/>
                      <a:pt x="195" y="391"/>
                    </a:cubicBezTo>
                    <a:cubicBezTo>
                      <a:pt x="301" y="391"/>
                      <a:pt x="388" y="305"/>
                      <a:pt x="389" y="199"/>
                    </a:cubicBezTo>
                    <a:cubicBezTo>
                      <a:pt x="349" y="199"/>
                      <a:pt x="349" y="199"/>
                      <a:pt x="349" y="199"/>
                    </a:cubicBezTo>
                    <a:cubicBezTo>
                      <a:pt x="348" y="283"/>
                      <a:pt x="279" y="351"/>
                      <a:pt x="195" y="351"/>
                    </a:cubicBezTo>
                    <a:cubicBezTo>
                      <a:pt x="186" y="351"/>
                      <a:pt x="177" y="350"/>
                      <a:pt x="168" y="349"/>
                    </a:cubicBezTo>
                    <a:lnTo>
                      <a:pt x="160" y="388"/>
                    </a:lnTo>
                    <a:close/>
                    <a:moveTo>
                      <a:pt x="46" y="179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3" y="74"/>
                      <a:pt x="97" y="0"/>
                      <a:pt x="195" y="0"/>
                    </a:cubicBezTo>
                    <a:cubicBezTo>
                      <a:pt x="217" y="0"/>
                      <a:pt x="238" y="4"/>
                      <a:pt x="258" y="11"/>
                    </a:cubicBezTo>
                    <a:cubicBezTo>
                      <a:pt x="260" y="11"/>
                      <a:pt x="260" y="11"/>
                      <a:pt x="260" y="11"/>
                    </a:cubicBezTo>
                    <a:cubicBezTo>
                      <a:pt x="245" y="56"/>
                      <a:pt x="245" y="56"/>
                      <a:pt x="245" y="56"/>
                    </a:cubicBezTo>
                    <a:cubicBezTo>
                      <a:pt x="243" y="56"/>
                      <a:pt x="243" y="56"/>
                      <a:pt x="243" y="56"/>
                    </a:cubicBezTo>
                    <a:cubicBezTo>
                      <a:pt x="228" y="50"/>
                      <a:pt x="212" y="48"/>
                      <a:pt x="195" y="48"/>
                    </a:cubicBezTo>
                    <a:cubicBezTo>
                      <a:pt x="120" y="48"/>
                      <a:pt x="57" y="104"/>
                      <a:pt x="47" y="178"/>
                    </a:cubicBezTo>
                    <a:lnTo>
                      <a:pt x="46" y="179"/>
                    </a:lnTo>
                    <a:close/>
                    <a:moveTo>
                      <a:pt x="4" y="170"/>
                    </a:moveTo>
                    <a:cubicBezTo>
                      <a:pt x="43" y="175"/>
                      <a:pt x="43" y="175"/>
                      <a:pt x="43" y="175"/>
                    </a:cubicBezTo>
                    <a:cubicBezTo>
                      <a:pt x="54" y="100"/>
                      <a:pt x="119" y="44"/>
                      <a:pt x="195" y="44"/>
                    </a:cubicBezTo>
                    <a:cubicBezTo>
                      <a:pt x="195" y="44"/>
                      <a:pt x="195" y="44"/>
                      <a:pt x="195" y="44"/>
                    </a:cubicBezTo>
                    <a:cubicBezTo>
                      <a:pt x="211" y="44"/>
                      <a:pt x="227" y="47"/>
                      <a:pt x="243" y="52"/>
                    </a:cubicBezTo>
                    <a:cubicBezTo>
                      <a:pt x="256" y="14"/>
                      <a:pt x="256" y="14"/>
                      <a:pt x="256" y="14"/>
                    </a:cubicBezTo>
                    <a:cubicBezTo>
                      <a:pt x="236" y="7"/>
                      <a:pt x="216" y="4"/>
                      <a:pt x="195" y="4"/>
                    </a:cubicBezTo>
                    <a:cubicBezTo>
                      <a:pt x="99" y="4"/>
                      <a:pt x="17" y="75"/>
                      <a:pt x="4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E996C5D4-1387-AF41-B9A1-6F595F310E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9863" y="1062038"/>
                <a:ext cx="484188" cy="482600"/>
              </a:xfrm>
              <a:custGeom>
                <a:avLst/>
                <a:gdLst>
                  <a:gd name="T0" fmla="*/ 101 w 203"/>
                  <a:gd name="T1" fmla="*/ 203 h 203"/>
                  <a:gd name="T2" fmla="*/ 0 w 203"/>
                  <a:gd name="T3" fmla="*/ 102 h 203"/>
                  <a:gd name="T4" fmla="*/ 101 w 203"/>
                  <a:gd name="T5" fmla="*/ 0 h 203"/>
                  <a:gd name="T6" fmla="*/ 203 w 203"/>
                  <a:gd name="T7" fmla="*/ 102 h 203"/>
                  <a:gd name="T8" fmla="*/ 101 w 203"/>
                  <a:gd name="T9" fmla="*/ 203 h 203"/>
                  <a:gd name="T10" fmla="*/ 101 w 203"/>
                  <a:gd name="T11" fmla="*/ 4 h 203"/>
                  <a:gd name="T12" fmla="*/ 3 w 203"/>
                  <a:gd name="T13" fmla="*/ 102 h 203"/>
                  <a:gd name="T14" fmla="*/ 101 w 203"/>
                  <a:gd name="T15" fmla="*/ 199 h 203"/>
                  <a:gd name="T16" fmla="*/ 199 w 203"/>
                  <a:gd name="T17" fmla="*/ 102 h 203"/>
                  <a:gd name="T18" fmla="*/ 101 w 203"/>
                  <a:gd name="T19" fmla="*/ 4 h 203"/>
                  <a:gd name="T20" fmla="*/ 101 w 203"/>
                  <a:gd name="T21" fmla="*/ 199 h 203"/>
                  <a:gd name="T22" fmla="*/ 4 w 203"/>
                  <a:gd name="T23" fmla="*/ 102 h 203"/>
                  <a:gd name="T24" fmla="*/ 101 w 203"/>
                  <a:gd name="T25" fmla="*/ 5 h 203"/>
                  <a:gd name="T26" fmla="*/ 198 w 203"/>
                  <a:gd name="T27" fmla="*/ 102 h 203"/>
                  <a:gd name="T28" fmla="*/ 101 w 203"/>
                  <a:gd name="T29" fmla="*/ 199 h 203"/>
                  <a:gd name="T30" fmla="*/ 101 w 203"/>
                  <a:gd name="T31" fmla="*/ 8 h 203"/>
                  <a:gd name="T32" fmla="*/ 8 w 203"/>
                  <a:gd name="T33" fmla="*/ 102 h 203"/>
                  <a:gd name="T34" fmla="*/ 101 w 203"/>
                  <a:gd name="T35" fmla="*/ 195 h 203"/>
                  <a:gd name="T36" fmla="*/ 195 w 203"/>
                  <a:gd name="T37" fmla="*/ 102 h 203"/>
                  <a:gd name="T38" fmla="*/ 101 w 203"/>
                  <a:gd name="T39" fmla="*/ 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203">
                    <a:moveTo>
                      <a:pt x="101" y="203"/>
                    </a:moveTo>
                    <a:cubicBezTo>
                      <a:pt x="45" y="203"/>
                      <a:pt x="0" y="157"/>
                      <a:pt x="0" y="102"/>
                    </a:cubicBezTo>
                    <a:cubicBezTo>
                      <a:pt x="0" y="46"/>
                      <a:pt x="45" y="0"/>
                      <a:pt x="101" y="0"/>
                    </a:cubicBezTo>
                    <a:cubicBezTo>
                      <a:pt x="157" y="0"/>
                      <a:pt x="203" y="46"/>
                      <a:pt x="203" y="102"/>
                    </a:cubicBezTo>
                    <a:cubicBezTo>
                      <a:pt x="203" y="157"/>
                      <a:pt x="157" y="203"/>
                      <a:pt x="101" y="203"/>
                    </a:cubicBezTo>
                    <a:close/>
                    <a:moveTo>
                      <a:pt x="101" y="4"/>
                    </a:moveTo>
                    <a:cubicBezTo>
                      <a:pt x="47" y="4"/>
                      <a:pt x="3" y="48"/>
                      <a:pt x="3" y="102"/>
                    </a:cubicBezTo>
                    <a:cubicBezTo>
                      <a:pt x="3" y="155"/>
                      <a:pt x="47" y="199"/>
                      <a:pt x="101" y="199"/>
                    </a:cubicBezTo>
                    <a:cubicBezTo>
                      <a:pt x="155" y="199"/>
                      <a:pt x="199" y="155"/>
                      <a:pt x="199" y="102"/>
                    </a:cubicBezTo>
                    <a:cubicBezTo>
                      <a:pt x="199" y="48"/>
                      <a:pt x="155" y="4"/>
                      <a:pt x="101" y="4"/>
                    </a:cubicBezTo>
                    <a:close/>
                    <a:moveTo>
                      <a:pt x="101" y="199"/>
                    </a:moveTo>
                    <a:cubicBezTo>
                      <a:pt x="48" y="199"/>
                      <a:pt x="4" y="155"/>
                      <a:pt x="4" y="102"/>
                    </a:cubicBezTo>
                    <a:cubicBezTo>
                      <a:pt x="4" y="48"/>
                      <a:pt x="48" y="5"/>
                      <a:pt x="101" y="5"/>
                    </a:cubicBezTo>
                    <a:cubicBezTo>
                      <a:pt x="155" y="5"/>
                      <a:pt x="198" y="48"/>
                      <a:pt x="198" y="102"/>
                    </a:cubicBezTo>
                    <a:cubicBezTo>
                      <a:pt x="198" y="155"/>
                      <a:pt x="155" y="199"/>
                      <a:pt x="101" y="199"/>
                    </a:cubicBezTo>
                    <a:close/>
                    <a:moveTo>
                      <a:pt x="101" y="8"/>
                    </a:moveTo>
                    <a:cubicBezTo>
                      <a:pt x="50" y="8"/>
                      <a:pt x="8" y="50"/>
                      <a:pt x="8" y="102"/>
                    </a:cubicBezTo>
                    <a:cubicBezTo>
                      <a:pt x="8" y="153"/>
                      <a:pt x="50" y="195"/>
                      <a:pt x="101" y="195"/>
                    </a:cubicBezTo>
                    <a:cubicBezTo>
                      <a:pt x="153" y="195"/>
                      <a:pt x="195" y="153"/>
                      <a:pt x="195" y="102"/>
                    </a:cubicBezTo>
                    <a:cubicBezTo>
                      <a:pt x="195" y="50"/>
                      <a:pt x="153" y="8"/>
                      <a:pt x="10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7EF39FEC-EAB6-F54E-A3EF-65342674ED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94575" y="665163"/>
                <a:ext cx="1271588" cy="1271588"/>
              </a:xfrm>
              <a:custGeom>
                <a:avLst/>
                <a:gdLst>
                  <a:gd name="T0" fmla="*/ 344 w 534"/>
                  <a:gd name="T1" fmla="*/ 509 h 535"/>
                  <a:gd name="T2" fmla="*/ 278 w 534"/>
                  <a:gd name="T3" fmla="*/ 535 h 535"/>
                  <a:gd name="T4" fmla="*/ 346 w 534"/>
                  <a:gd name="T5" fmla="*/ 520 h 535"/>
                  <a:gd name="T6" fmla="*/ 237 w 534"/>
                  <a:gd name="T7" fmla="*/ 534 h 535"/>
                  <a:gd name="T8" fmla="*/ 173 w 534"/>
                  <a:gd name="T9" fmla="*/ 503 h 535"/>
                  <a:gd name="T10" fmla="*/ 171 w 534"/>
                  <a:gd name="T11" fmla="*/ 514 h 535"/>
                  <a:gd name="T12" fmla="*/ 171 w 534"/>
                  <a:gd name="T13" fmla="*/ 514 h 535"/>
                  <a:gd name="T14" fmla="*/ 436 w 534"/>
                  <a:gd name="T15" fmla="*/ 457 h 535"/>
                  <a:gd name="T16" fmla="*/ 386 w 534"/>
                  <a:gd name="T17" fmla="*/ 508 h 535"/>
                  <a:gd name="T18" fmla="*/ 441 w 534"/>
                  <a:gd name="T19" fmla="*/ 466 h 535"/>
                  <a:gd name="T20" fmla="*/ 132 w 534"/>
                  <a:gd name="T21" fmla="*/ 499 h 535"/>
                  <a:gd name="T22" fmla="*/ 86 w 534"/>
                  <a:gd name="T23" fmla="*/ 444 h 535"/>
                  <a:gd name="T24" fmla="*/ 79 w 534"/>
                  <a:gd name="T25" fmla="*/ 453 h 535"/>
                  <a:gd name="T26" fmla="*/ 79 w 534"/>
                  <a:gd name="T27" fmla="*/ 453 h 535"/>
                  <a:gd name="T28" fmla="*/ 498 w 534"/>
                  <a:gd name="T29" fmla="*/ 372 h 535"/>
                  <a:gd name="T30" fmla="*/ 473 w 534"/>
                  <a:gd name="T31" fmla="*/ 439 h 535"/>
                  <a:gd name="T32" fmla="*/ 507 w 534"/>
                  <a:gd name="T33" fmla="*/ 378 h 535"/>
                  <a:gd name="T34" fmla="*/ 50 w 534"/>
                  <a:gd name="T35" fmla="*/ 423 h 535"/>
                  <a:gd name="T36" fmla="*/ 30 w 534"/>
                  <a:gd name="T37" fmla="*/ 355 h 535"/>
                  <a:gd name="T38" fmla="*/ 20 w 534"/>
                  <a:gd name="T39" fmla="*/ 360 h 535"/>
                  <a:gd name="T40" fmla="*/ 20 w 534"/>
                  <a:gd name="T41" fmla="*/ 360 h 535"/>
                  <a:gd name="T42" fmla="*/ 520 w 534"/>
                  <a:gd name="T43" fmla="*/ 269 h 535"/>
                  <a:gd name="T44" fmla="*/ 525 w 534"/>
                  <a:gd name="T45" fmla="*/ 340 h 535"/>
                  <a:gd name="T46" fmla="*/ 531 w 534"/>
                  <a:gd name="T47" fmla="*/ 270 h 535"/>
                  <a:gd name="T48" fmla="*/ 5 w 534"/>
                  <a:gd name="T49" fmla="*/ 321 h 535"/>
                  <a:gd name="T50" fmla="*/ 15 w 534"/>
                  <a:gd name="T51" fmla="*/ 249 h 535"/>
                  <a:gd name="T52" fmla="*/ 20 w 534"/>
                  <a:gd name="T53" fmla="*/ 320 h 535"/>
                  <a:gd name="T54" fmla="*/ 9 w 534"/>
                  <a:gd name="T55" fmla="*/ 319 h 535"/>
                  <a:gd name="T56" fmla="*/ 4 w 534"/>
                  <a:gd name="T57" fmla="*/ 252 h 535"/>
                  <a:gd name="T58" fmla="*/ 500 w 534"/>
                  <a:gd name="T59" fmla="*/ 170 h 535"/>
                  <a:gd name="T60" fmla="*/ 532 w 534"/>
                  <a:gd name="T61" fmla="*/ 237 h 535"/>
                  <a:gd name="T62" fmla="*/ 528 w 534"/>
                  <a:gd name="T63" fmla="*/ 234 h 535"/>
                  <a:gd name="T64" fmla="*/ 6 w 534"/>
                  <a:gd name="T65" fmla="*/ 211 h 535"/>
                  <a:gd name="T66" fmla="*/ 45 w 534"/>
                  <a:gd name="T67" fmla="*/ 148 h 535"/>
                  <a:gd name="T68" fmla="*/ 11 w 534"/>
                  <a:gd name="T69" fmla="*/ 209 h 535"/>
                  <a:gd name="T70" fmla="*/ 11 w 534"/>
                  <a:gd name="T71" fmla="*/ 209 h 535"/>
                  <a:gd name="T72" fmla="*/ 439 w 534"/>
                  <a:gd name="T73" fmla="*/ 83 h 535"/>
                  <a:gd name="T74" fmla="*/ 496 w 534"/>
                  <a:gd name="T75" fmla="*/ 131 h 535"/>
                  <a:gd name="T76" fmla="*/ 491 w 534"/>
                  <a:gd name="T77" fmla="*/ 130 h 535"/>
                  <a:gd name="T78" fmla="*/ 52 w 534"/>
                  <a:gd name="T79" fmla="*/ 110 h 535"/>
                  <a:gd name="T80" fmla="*/ 114 w 534"/>
                  <a:gd name="T81" fmla="*/ 68 h 535"/>
                  <a:gd name="T82" fmla="*/ 58 w 534"/>
                  <a:gd name="T83" fmla="*/ 109 h 535"/>
                  <a:gd name="T84" fmla="*/ 58 w 534"/>
                  <a:gd name="T85" fmla="*/ 109 h 535"/>
                  <a:gd name="T86" fmla="*/ 348 w 534"/>
                  <a:gd name="T87" fmla="*/ 29 h 535"/>
                  <a:gd name="T88" fmla="*/ 420 w 534"/>
                  <a:gd name="T89" fmla="*/ 50 h 535"/>
                  <a:gd name="T90" fmla="*/ 415 w 534"/>
                  <a:gd name="T91" fmla="*/ 51 h 535"/>
                  <a:gd name="T92" fmla="*/ 136 w 534"/>
                  <a:gd name="T93" fmla="*/ 36 h 535"/>
                  <a:gd name="T94" fmla="*/ 210 w 534"/>
                  <a:gd name="T95" fmla="*/ 23 h 535"/>
                  <a:gd name="T96" fmla="*/ 141 w 534"/>
                  <a:gd name="T97" fmla="*/ 37 h 535"/>
                  <a:gd name="T98" fmla="*/ 141 w 534"/>
                  <a:gd name="T99" fmla="*/ 37 h 535"/>
                  <a:gd name="T100" fmla="*/ 244 w 534"/>
                  <a:gd name="T101" fmla="*/ 17 h 535"/>
                  <a:gd name="T102" fmla="*/ 318 w 534"/>
                  <a:gd name="T103" fmla="*/ 6 h 535"/>
                  <a:gd name="T104" fmla="*/ 313 w 534"/>
                  <a:gd name="T105" fmla="*/ 9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4" h="535">
                    <a:moveTo>
                      <a:pt x="276" y="535"/>
                    </a:moveTo>
                    <a:cubicBezTo>
                      <a:pt x="275" y="521"/>
                      <a:pt x="275" y="521"/>
                      <a:pt x="275" y="521"/>
                    </a:cubicBezTo>
                    <a:cubicBezTo>
                      <a:pt x="277" y="521"/>
                      <a:pt x="277" y="521"/>
                      <a:pt x="277" y="521"/>
                    </a:cubicBezTo>
                    <a:cubicBezTo>
                      <a:pt x="300" y="520"/>
                      <a:pt x="322" y="516"/>
                      <a:pt x="344" y="509"/>
                    </a:cubicBezTo>
                    <a:cubicBezTo>
                      <a:pt x="346" y="509"/>
                      <a:pt x="346" y="509"/>
                      <a:pt x="346" y="509"/>
                    </a:cubicBezTo>
                    <a:cubicBezTo>
                      <a:pt x="350" y="522"/>
                      <a:pt x="350" y="522"/>
                      <a:pt x="350" y="522"/>
                    </a:cubicBezTo>
                    <a:cubicBezTo>
                      <a:pt x="348" y="523"/>
                      <a:pt x="348" y="523"/>
                      <a:pt x="348" y="523"/>
                    </a:cubicBezTo>
                    <a:cubicBezTo>
                      <a:pt x="326" y="530"/>
                      <a:pt x="302" y="534"/>
                      <a:pt x="278" y="535"/>
                    </a:cubicBezTo>
                    <a:lnTo>
                      <a:pt x="276" y="535"/>
                    </a:lnTo>
                    <a:close/>
                    <a:moveTo>
                      <a:pt x="279" y="524"/>
                    </a:moveTo>
                    <a:cubicBezTo>
                      <a:pt x="280" y="532"/>
                      <a:pt x="280" y="532"/>
                      <a:pt x="280" y="532"/>
                    </a:cubicBezTo>
                    <a:cubicBezTo>
                      <a:pt x="302" y="531"/>
                      <a:pt x="324" y="527"/>
                      <a:pt x="346" y="520"/>
                    </a:cubicBezTo>
                    <a:cubicBezTo>
                      <a:pt x="343" y="513"/>
                      <a:pt x="343" y="513"/>
                      <a:pt x="343" y="513"/>
                    </a:cubicBezTo>
                    <a:cubicBezTo>
                      <a:pt x="323" y="520"/>
                      <a:pt x="301" y="523"/>
                      <a:pt x="279" y="524"/>
                    </a:cubicBezTo>
                    <a:close/>
                    <a:moveTo>
                      <a:pt x="239" y="534"/>
                    </a:moveTo>
                    <a:cubicBezTo>
                      <a:pt x="237" y="534"/>
                      <a:pt x="237" y="534"/>
                      <a:pt x="237" y="534"/>
                    </a:cubicBezTo>
                    <a:cubicBezTo>
                      <a:pt x="214" y="531"/>
                      <a:pt x="190" y="525"/>
                      <a:pt x="168" y="517"/>
                    </a:cubicBezTo>
                    <a:cubicBezTo>
                      <a:pt x="166" y="516"/>
                      <a:pt x="166" y="516"/>
                      <a:pt x="166" y="516"/>
                    </a:cubicBezTo>
                    <a:cubicBezTo>
                      <a:pt x="172" y="502"/>
                      <a:pt x="172" y="502"/>
                      <a:pt x="172" y="502"/>
                    </a:cubicBezTo>
                    <a:cubicBezTo>
                      <a:pt x="173" y="503"/>
                      <a:pt x="173" y="503"/>
                      <a:pt x="173" y="503"/>
                    </a:cubicBezTo>
                    <a:cubicBezTo>
                      <a:pt x="194" y="512"/>
                      <a:pt x="216" y="517"/>
                      <a:pt x="239" y="520"/>
                    </a:cubicBezTo>
                    <a:cubicBezTo>
                      <a:pt x="241" y="520"/>
                      <a:pt x="241" y="520"/>
                      <a:pt x="241" y="520"/>
                    </a:cubicBezTo>
                    <a:lnTo>
                      <a:pt x="239" y="534"/>
                    </a:lnTo>
                    <a:close/>
                    <a:moveTo>
                      <a:pt x="171" y="514"/>
                    </a:moveTo>
                    <a:cubicBezTo>
                      <a:pt x="192" y="522"/>
                      <a:pt x="214" y="528"/>
                      <a:pt x="236" y="530"/>
                    </a:cubicBezTo>
                    <a:cubicBezTo>
                      <a:pt x="237" y="523"/>
                      <a:pt x="237" y="523"/>
                      <a:pt x="237" y="523"/>
                    </a:cubicBezTo>
                    <a:cubicBezTo>
                      <a:pt x="215" y="520"/>
                      <a:pt x="194" y="515"/>
                      <a:pt x="174" y="507"/>
                    </a:cubicBezTo>
                    <a:lnTo>
                      <a:pt x="171" y="514"/>
                    </a:lnTo>
                    <a:close/>
                    <a:moveTo>
                      <a:pt x="384" y="509"/>
                    </a:moveTo>
                    <a:cubicBezTo>
                      <a:pt x="378" y="496"/>
                      <a:pt x="378" y="496"/>
                      <a:pt x="378" y="496"/>
                    </a:cubicBezTo>
                    <a:cubicBezTo>
                      <a:pt x="379" y="495"/>
                      <a:pt x="379" y="495"/>
                      <a:pt x="379" y="495"/>
                    </a:cubicBezTo>
                    <a:cubicBezTo>
                      <a:pt x="400" y="485"/>
                      <a:pt x="419" y="472"/>
                      <a:pt x="436" y="457"/>
                    </a:cubicBezTo>
                    <a:cubicBezTo>
                      <a:pt x="437" y="456"/>
                      <a:pt x="437" y="456"/>
                      <a:pt x="437" y="456"/>
                    </a:cubicBezTo>
                    <a:cubicBezTo>
                      <a:pt x="447" y="466"/>
                      <a:pt x="447" y="466"/>
                      <a:pt x="447" y="466"/>
                    </a:cubicBezTo>
                    <a:cubicBezTo>
                      <a:pt x="445" y="468"/>
                      <a:pt x="445" y="468"/>
                      <a:pt x="445" y="468"/>
                    </a:cubicBezTo>
                    <a:cubicBezTo>
                      <a:pt x="427" y="484"/>
                      <a:pt x="407" y="497"/>
                      <a:pt x="386" y="508"/>
                    </a:cubicBezTo>
                    <a:lnTo>
                      <a:pt x="384" y="509"/>
                    </a:lnTo>
                    <a:close/>
                    <a:moveTo>
                      <a:pt x="383" y="497"/>
                    </a:moveTo>
                    <a:cubicBezTo>
                      <a:pt x="386" y="504"/>
                      <a:pt x="386" y="504"/>
                      <a:pt x="386" y="504"/>
                    </a:cubicBezTo>
                    <a:cubicBezTo>
                      <a:pt x="406" y="494"/>
                      <a:pt x="425" y="481"/>
                      <a:pt x="441" y="466"/>
                    </a:cubicBezTo>
                    <a:cubicBezTo>
                      <a:pt x="437" y="461"/>
                      <a:pt x="437" y="461"/>
                      <a:pt x="437" y="461"/>
                    </a:cubicBezTo>
                    <a:cubicBezTo>
                      <a:pt x="420" y="475"/>
                      <a:pt x="402" y="487"/>
                      <a:pt x="383" y="497"/>
                    </a:cubicBezTo>
                    <a:close/>
                    <a:moveTo>
                      <a:pt x="133" y="500"/>
                    </a:moveTo>
                    <a:cubicBezTo>
                      <a:pt x="132" y="499"/>
                      <a:pt x="132" y="499"/>
                      <a:pt x="132" y="499"/>
                    </a:cubicBezTo>
                    <a:cubicBezTo>
                      <a:pt x="111" y="487"/>
                      <a:pt x="92" y="472"/>
                      <a:pt x="75" y="454"/>
                    </a:cubicBezTo>
                    <a:cubicBezTo>
                      <a:pt x="74" y="453"/>
                      <a:pt x="74" y="453"/>
                      <a:pt x="74" y="453"/>
                    </a:cubicBezTo>
                    <a:cubicBezTo>
                      <a:pt x="85" y="443"/>
                      <a:pt x="85" y="443"/>
                      <a:pt x="85" y="443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102" y="461"/>
                      <a:pt x="120" y="475"/>
                      <a:pt x="139" y="486"/>
                    </a:cubicBezTo>
                    <a:cubicBezTo>
                      <a:pt x="141" y="487"/>
                      <a:pt x="141" y="487"/>
                      <a:pt x="141" y="487"/>
                    </a:cubicBezTo>
                    <a:lnTo>
                      <a:pt x="133" y="500"/>
                    </a:lnTo>
                    <a:close/>
                    <a:moveTo>
                      <a:pt x="79" y="453"/>
                    </a:moveTo>
                    <a:cubicBezTo>
                      <a:pt x="95" y="469"/>
                      <a:pt x="113" y="483"/>
                      <a:pt x="132" y="495"/>
                    </a:cubicBezTo>
                    <a:cubicBezTo>
                      <a:pt x="136" y="488"/>
                      <a:pt x="136" y="488"/>
                      <a:pt x="136" y="488"/>
                    </a:cubicBezTo>
                    <a:cubicBezTo>
                      <a:pt x="117" y="477"/>
                      <a:pt x="100" y="464"/>
                      <a:pt x="84" y="448"/>
                    </a:cubicBezTo>
                    <a:lnTo>
                      <a:pt x="79" y="453"/>
                    </a:lnTo>
                    <a:close/>
                    <a:moveTo>
                      <a:pt x="472" y="440"/>
                    </a:moveTo>
                    <a:cubicBezTo>
                      <a:pt x="461" y="431"/>
                      <a:pt x="461" y="431"/>
                      <a:pt x="461" y="431"/>
                    </a:cubicBezTo>
                    <a:cubicBezTo>
                      <a:pt x="462" y="429"/>
                      <a:pt x="462" y="429"/>
                      <a:pt x="462" y="429"/>
                    </a:cubicBezTo>
                    <a:cubicBezTo>
                      <a:pt x="476" y="412"/>
                      <a:pt x="489" y="392"/>
                      <a:pt x="498" y="372"/>
                    </a:cubicBezTo>
                    <a:cubicBezTo>
                      <a:pt x="499" y="370"/>
                      <a:pt x="499" y="370"/>
                      <a:pt x="499" y="370"/>
                    </a:cubicBezTo>
                    <a:cubicBezTo>
                      <a:pt x="512" y="376"/>
                      <a:pt x="512" y="376"/>
                      <a:pt x="512" y="376"/>
                    </a:cubicBezTo>
                    <a:cubicBezTo>
                      <a:pt x="511" y="378"/>
                      <a:pt x="511" y="378"/>
                      <a:pt x="511" y="378"/>
                    </a:cubicBezTo>
                    <a:cubicBezTo>
                      <a:pt x="501" y="400"/>
                      <a:pt x="488" y="420"/>
                      <a:pt x="473" y="439"/>
                    </a:cubicBezTo>
                    <a:lnTo>
                      <a:pt x="472" y="440"/>
                    </a:lnTo>
                    <a:close/>
                    <a:moveTo>
                      <a:pt x="466" y="430"/>
                    </a:moveTo>
                    <a:cubicBezTo>
                      <a:pt x="472" y="435"/>
                      <a:pt x="472" y="435"/>
                      <a:pt x="472" y="435"/>
                    </a:cubicBezTo>
                    <a:cubicBezTo>
                      <a:pt x="486" y="417"/>
                      <a:pt x="498" y="398"/>
                      <a:pt x="507" y="378"/>
                    </a:cubicBezTo>
                    <a:cubicBezTo>
                      <a:pt x="500" y="375"/>
                      <a:pt x="500" y="375"/>
                      <a:pt x="500" y="375"/>
                    </a:cubicBezTo>
                    <a:cubicBezTo>
                      <a:pt x="491" y="395"/>
                      <a:pt x="480" y="413"/>
                      <a:pt x="466" y="430"/>
                    </a:cubicBezTo>
                    <a:close/>
                    <a:moveTo>
                      <a:pt x="51" y="425"/>
                    </a:moveTo>
                    <a:cubicBezTo>
                      <a:pt x="50" y="423"/>
                      <a:pt x="50" y="423"/>
                      <a:pt x="50" y="423"/>
                    </a:cubicBezTo>
                    <a:cubicBezTo>
                      <a:pt x="36" y="404"/>
                      <a:pt x="24" y="382"/>
                      <a:pt x="16" y="360"/>
                    </a:cubicBezTo>
                    <a:cubicBezTo>
                      <a:pt x="16" y="358"/>
                      <a:pt x="16" y="358"/>
                      <a:pt x="16" y="358"/>
                    </a:cubicBezTo>
                    <a:cubicBezTo>
                      <a:pt x="29" y="353"/>
                      <a:pt x="29" y="353"/>
                      <a:pt x="29" y="353"/>
                    </a:cubicBezTo>
                    <a:cubicBezTo>
                      <a:pt x="30" y="355"/>
                      <a:pt x="30" y="355"/>
                      <a:pt x="30" y="355"/>
                    </a:cubicBezTo>
                    <a:cubicBezTo>
                      <a:pt x="38" y="376"/>
                      <a:pt x="48" y="396"/>
                      <a:pt x="61" y="415"/>
                    </a:cubicBezTo>
                    <a:cubicBezTo>
                      <a:pt x="62" y="416"/>
                      <a:pt x="62" y="416"/>
                      <a:pt x="62" y="416"/>
                    </a:cubicBezTo>
                    <a:lnTo>
                      <a:pt x="51" y="425"/>
                    </a:lnTo>
                    <a:close/>
                    <a:moveTo>
                      <a:pt x="20" y="360"/>
                    </a:moveTo>
                    <a:cubicBezTo>
                      <a:pt x="28" y="381"/>
                      <a:pt x="39" y="401"/>
                      <a:pt x="51" y="420"/>
                    </a:cubicBezTo>
                    <a:cubicBezTo>
                      <a:pt x="57" y="416"/>
                      <a:pt x="57" y="416"/>
                      <a:pt x="57" y="416"/>
                    </a:cubicBezTo>
                    <a:cubicBezTo>
                      <a:pt x="45" y="398"/>
                      <a:pt x="35" y="378"/>
                      <a:pt x="27" y="358"/>
                    </a:cubicBezTo>
                    <a:lnTo>
                      <a:pt x="20" y="360"/>
                    </a:lnTo>
                    <a:close/>
                    <a:moveTo>
                      <a:pt x="524" y="341"/>
                    </a:moveTo>
                    <a:cubicBezTo>
                      <a:pt x="510" y="338"/>
                      <a:pt x="510" y="338"/>
                      <a:pt x="510" y="338"/>
                    </a:cubicBez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17" y="314"/>
                      <a:pt x="520" y="291"/>
                      <a:pt x="520" y="269"/>
                    </a:cubicBezTo>
                    <a:cubicBezTo>
                      <a:pt x="520" y="267"/>
                      <a:pt x="520" y="267"/>
                      <a:pt x="520" y="267"/>
                    </a:cubicBezTo>
                    <a:cubicBezTo>
                      <a:pt x="534" y="267"/>
                      <a:pt x="534" y="267"/>
                      <a:pt x="534" y="267"/>
                    </a:cubicBezTo>
                    <a:cubicBezTo>
                      <a:pt x="534" y="269"/>
                      <a:pt x="534" y="269"/>
                      <a:pt x="534" y="269"/>
                    </a:cubicBezTo>
                    <a:cubicBezTo>
                      <a:pt x="534" y="293"/>
                      <a:pt x="531" y="317"/>
                      <a:pt x="525" y="340"/>
                    </a:cubicBezTo>
                    <a:lnTo>
                      <a:pt x="524" y="341"/>
                    </a:lnTo>
                    <a:close/>
                    <a:moveTo>
                      <a:pt x="515" y="335"/>
                    </a:moveTo>
                    <a:cubicBezTo>
                      <a:pt x="522" y="337"/>
                      <a:pt x="522" y="337"/>
                      <a:pt x="522" y="337"/>
                    </a:cubicBezTo>
                    <a:cubicBezTo>
                      <a:pt x="527" y="315"/>
                      <a:pt x="530" y="293"/>
                      <a:pt x="531" y="270"/>
                    </a:cubicBezTo>
                    <a:cubicBezTo>
                      <a:pt x="523" y="270"/>
                      <a:pt x="523" y="270"/>
                      <a:pt x="523" y="270"/>
                    </a:cubicBezTo>
                    <a:cubicBezTo>
                      <a:pt x="523" y="292"/>
                      <a:pt x="520" y="314"/>
                      <a:pt x="515" y="335"/>
                    </a:cubicBezTo>
                    <a:close/>
                    <a:moveTo>
                      <a:pt x="6" y="323"/>
                    </a:moveTo>
                    <a:cubicBezTo>
                      <a:pt x="5" y="321"/>
                      <a:pt x="5" y="321"/>
                      <a:pt x="5" y="321"/>
                    </a:cubicBezTo>
                    <a:cubicBezTo>
                      <a:pt x="2" y="304"/>
                      <a:pt x="0" y="286"/>
                      <a:pt x="0" y="269"/>
                    </a:cubicBezTo>
                    <a:cubicBezTo>
                      <a:pt x="0" y="262"/>
                      <a:pt x="0" y="256"/>
                      <a:pt x="1" y="249"/>
                    </a:cubicBezTo>
                    <a:cubicBezTo>
                      <a:pt x="1" y="248"/>
                      <a:pt x="1" y="248"/>
                      <a:pt x="1" y="248"/>
                    </a:cubicBezTo>
                    <a:cubicBezTo>
                      <a:pt x="15" y="249"/>
                      <a:pt x="15" y="249"/>
                      <a:pt x="15" y="249"/>
                    </a:cubicBezTo>
                    <a:cubicBezTo>
                      <a:pt x="15" y="250"/>
                      <a:pt x="15" y="250"/>
                      <a:pt x="15" y="250"/>
                    </a:cubicBezTo>
                    <a:cubicBezTo>
                      <a:pt x="15" y="256"/>
                      <a:pt x="15" y="263"/>
                      <a:pt x="15" y="269"/>
                    </a:cubicBezTo>
                    <a:cubicBezTo>
                      <a:pt x="15" y="285"/>
                      <a:pt x="16" y="302"/>
                      <a:pt x="20" y="318"/>
                    </a:cubicBezTo>
                    <a:cubicBezTo>
                      <a:pt x="20" y="320"/>
                      <a:pt x="20" y="320"/>
                      <a:pt x="20" y="320"/>
                    </a:cubicBezTo>
                    <a:lnTo>
                      <a:pt x="6" y="323"/>
                    </a:lnTo>
                    <a:close/>
                    <a:moveTo>
                      <a:pt x="4" y="252"/>
                    </a:moveTo>
                    <a:cubicBezTo>
                      <a:pt x="4" y="257"/>
                      <a:pt x="4" y="263"/>
                      <a:pt x="4" y="269"/>
                    </a:cubicBezTo>
                    <a:cubicBezTo>
                      <a:pt x="4" y="285"/>
                      <a:pt x="5" y="302"/>
                      <a:pt x="9" y="319"/>
                    </a:cubicBezTo>
                    <a:cubicBezTo>
                      <a:pt x="16" y="317"/>
                      <a:pt x="16" y="317"/>
                      <a:pt x="16" y="317"/>
                    </a:cubicBezTo>
                    <a:cubicBezTo>
                      <a:pt x="13" y="301"/>
                      <a:pt x="11" y="285"/>
                      <a:pt x="11" y="269"/>
                    </a:cubicBezTo>
                    <a:cubicBezTo>
                      <a:pt x="11" y="263"/>
                      <a:pt x="11" y="258"/>
                      <a:pt x="12" y="252"/>
                    </a:cubicBezTo>
                    <a:lnTo>
                      <a:pt x="4" y="252"/>
                    </a:lnTo>
                    <a:close/>
                    <a:moveTo>
                      <a:pt x="518" y="239"/>
                    </a:moveTo>
                    <a:cubicBezTo>
                      <a:pt x="518" y="237"/>
                      <a:pt x="518" y="237"/>
                      <a:pt x="518" y="237"/>
                    </a:cubicBezTo>
                    <a:cubicBezTo>
                      <a:pt x="515" y="214"/>
                      <a:pt x="509" y="192"/>
                      <a:pt x="500" y="171"/>
                    </a:cubicBezTo>
                    <a:cubicBezTo>
                      <a:pt x="500" y="170"/>
                      <a:pt x="500" y="170"/>
                      <a:pt x="500" y="170"/>
                    </a:cubicBezTo>
                    <a:cubicBezTo>
                      <a:pt x="513" y="164"/>
                      <a:pt x="513" y="164"/>
                      <a:pt x="513" y="164"/>
                    </a:cubicBezTo>
                    <a:cubicBezTo>
                      <a:pt x="514" y="166"/>
                      <a:pt x="514" y="166"/>
                      <a:pt x="514" y="166"/>
                    </a:cubicBezTo>
                    <a:cubicBezTo>
                      <a:pt x="523" y="188"/>
                      <a:pt x="529" y="211"/>
                      <a:pt x="532" y="235"/>
                    </a:cubicBezTo>
                    <a:cubicBezTo>
                      <a:pt x="532" y="237"/>
                      <a:pt x="532" y="237"/>
                      <a:pt x="532" y="237"/>
                    </a:cubicBezTo>
                    <a:lnTo>
                      <a:pt x="518" y="239"/>
                    </a:lnTo>
                    <a:close/>
                    <a:moveTo>
                      <a:pt x="504" y="172"/>
                    </a:moveTo>
                    <a:cubicBezTo>
                      <a:pt x="513" y="192"/>
                      <a:pt x="518" y="213"/>
                      <a:pt x="521" y="235"/>
                    </a:cubicBezTo>
                    <a:cubicBezTo>
                      <a:pt x="528" y="234"/>
                      <a:pt x="528" y="234"/>
                      <a:pt x="528" y="234"/>
                    </a:cubicBezTo>
                    <a:cubicBezTo>
                      <a:pt x="525" y="211"/>
                      <a:pt x="520" y="190"/>
                      <a:pt x="511" y="169"/>
                    </a:cubicBezTo>
                    <a:lnTo>
                      <a:pt x="504" y="172"/>
                    </a:lnTo>
                    <a:close/>
                    <a:moveTo>
                      <a:pt x="20" y="214"/>
                    </a:moveTo>
                    <a:cubicBezTo>
                      <a:pt x="6" y="211"/>
                      <a:pt x="6" y="211"/>
                      <a:pt x="6" y="211"/>
                    </a:cubicBezTo>
                    <a:cubicBezTo>
                      <a:pt x="7" y="210"/>
                      <a:pt x="7" y="210"/>
                      <a:pt x="7" y="210"/>
                    </a:cubicBezTo>
                    <a:cubicBezTo>
                      <a:pt x="12" y="186"/>
                      <a:pt x="20" y="164"/>
                      <a:pt x="32" y="142"/>
                    </a:cubicBezTo>
                    <a:cubicBezTo>
                      <a:pt x="33" y="141"/>
                      <a:pt x="33" y="141"/>
                      <a:pt x="33" y="141"/>
                    </a:cubicBezTo>
                    <a:cubicBezTo>
                      <a:pt x="45" y="148"/>
                      <a:pt x="45" y="148"/>
                      <a:pt x="45" y="148"/>
                    </a:cubicBezTo>
                    <a:cubicBezTo>
                      <a:pt x="45" y="149"/>
                      <a:pt x="45" y="149"/>
                      <a:pt x="45" y="149"/>
                    </a:cubicBezTo>
                    <a:cubicBezTo>
                      <a:pt x="34" y="169"/>
                      <a:pt x="26" y="191"/>
                      <a:pt x="21" y="213"/>
                    </a:cubicBezTo>
                    <a:lnTo>
                      <a:pt x="20" y="214"/>
                    </a:lnTo>
                    <a:close/>
                    <a:moveTo>
                      <a:pt x="11" y="209"/>
                    </a:moveTo>
                    <a:cubicBezTo>
                      <a:pt x="18" y="210"/>
                      <a:pt x="18" y="210"/>
                      <a:pt x="18" y="210"/>
                    </a:cubicBezTo>
                    <a:cubicBezTo>
                      <a:pt x="23" y="189"/>
                      <a:pt x="30" y="168"/>
                      <a:pt x="41" y="149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24" y="166"/>
                      <a:pt x="16" y="187"/>
                      <a:pt x="11" y="209"/>
                    </a:cubicBezTo>
                    <a:close/>
                    <a:moveTo>
                      <a:pt x="484" y="139"/>
                    </a:moveTo>
                    <a:cubicBezTo>
                      <a:pt x="483" y="137"/>
                      <a:pt x="483" y="137"/>
                      <a:pt x="483" y="137"/>
                    </a:cubicBezTo>
                    <a:cubicBezTo>
                      <a:pt x="471" y="118"/>
                      <a:pt x="457" y="100"/>
                      <a:pt x="440" y="85"/>
                    </a:cubicBezTo>
                    <a:cubicBezTo>
                      <a:pt x="439" y="83"/>
                      <a:pt x="439" y="83"/>
                      <a:pt x="439" y="83"/>
                    </a:cubicBezTo>
                    <a:cubicBezTo>
                      <a:pt x="449" y="73"/>
                      <a:pt x="449" y="73"/>
                      <a:pt x="449" y="73"/>
                    </a:cubicBezTo>
                    <a:cubicBezTo>
                      <a:pt x="450" y="74"/>
                      <a:pt x="450" y="74"/>
                      <a:pt x="450" y="74"/>
                    </a:cubicBezTo>
                    <a:cubicBezTo>
                      <a:pt x="468" y="91"/>
                      <a:pt x="483" y="109"/>
                      <a:pt x="495" y="130"/>
                    </a:cubicBezTo>
                    <a:cubicBezTo>
                      <a:pt x="496" y="131"/>
                      <a:pt x="496" y="131"/>
                      <a:pt x="496" y="131"/>
                    </a:cubicBezTo>
                    <a:lnTo>
                      <a:pt x="484" y="139"/>
                    </a:lnTo>
                    <a:close/>
                    <a:moveTo>
                      <a:pt x="444" y="83"/>
                    </a:moveTo>
                    <a:cubicBezTo>
                      <a:pt x="460" y="98"/>
                      <a:pt x="474" y="115"/>
                      <a:pt x="485" y="134"/>
                    </a:cubicBezTo>
                    <a:cubicBezTo>
                      <a:pt x="491" y="130"/>
                      <a:pt x="491" y="130"/>
                      <a:pt x="491" y="130"/>
                    </a:cubicBezTo>
                    <a:cubicBezTo>
                      <a:pt x="480" y="111"/>
                      <a:pt x="465" y="94"/>
                      <a:pt x="449" y="78"/>
                    </a:cubicBezTo>
                    <a:lnTo>
                      <a:pt x="444" y="83"/>
                    </a:lnTo>
                    <a:close/>
                    <a:moveTo>
                      <a:pt x="64" y="118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68" y="89"/>
                      <a:pt x="85" y="72"/>
                      <a:pt x="104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95" y="83"/>
                      <a:pt x="79" y="99"/>
                      <a:pt x="65" y="117"/>
                    </a:cubicBezTo>
                    <a:lnTo>
                      <a:pt x="64" y="118"/>
                    </a:lnTo>
                    <a:close/>
                    <a:moveTo>
                      <a:pt x="58" y="109"/>
                    </a:moveTo>
                    <a:cubicBezTo>
                      <a:pt x="63" y="113"/>
                      <a:pt x="63" y="113"/>
                      <a:pt x="63" y="113"/>
                    </a:cubicBezTo>
                    <a:cubicBezTo>
                      <a:pt x="77" y="96"/>
                      <a:pt x="92" y="80"/>
                      <a:pt x="109" y="67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87" y="75"/>
                      <a:pt x="71" y="91"/>
                      <a:pt x="58" y="109"/>
                    </a:cubicBezTo>
                    <a:close/>
                    <a:moveTo>
                      <a:pt x="412" y="62"/>
                    </a:moveTo>
                    <a:cubicBezTo>
                      <a:pt x="411" y="61"/>
                      <a:pt x="411" y="61"/>
                      <a:pt x="411" y="61"/>
                    </a:cubicBezTo>
                    <a:cubicBezTo>
                      <a:pt x="392" y="48"/>
                      <a:pt x="372" y="37"/>
                      <a:pt x="350" y="30"/>
                    </a:cubicBezTo>
                    <a:cubicBezTo>
                      <a:pt x="348" y="29"/>
                      <a:pt x="348" y="29"/>
                      <a:pt x="348" y="29"/>
                    </a:cubicBezTo>
                    <a:cubicBezTo>
                      <a:pt x="353" y="16"/>
                      <a:pt x="353" y="16"/>
                      <a:pt x="353" y="16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78" y="24"/>
                      <a:pt x="399" y="35"/>
                      <a:pt x="419" y="49"/>
                    </a:cubicBezTo>
                    <a:cubicBezTo>
                      <a:pt x="420" y="50"/>
                      <a:pt x="420" y="50"/>
                      <a:pt x="420" y="50"/>
                    </a:cubicBezTo>
                    <a:lnTo>
                      <a:pt x="412" y="62"/>
                    </a:lnTo>
                    <a:close/>
                    <a:moveTo>
                      <a:pt x="353" y="27"/>
                    </a:moveTo>
                    <a:cubicBezTo>
                      <a:pt x="374" y="34"/>
                      <a:pt x="393" y="44"/>
                      <a:pt x="411" y="57"/>
                    </a:cubicBezTo>
                    <a:cubicBezTo>
                      <a:pt x="415" y="51"/>
                      <a:pt x="415" y="51"/>
                      <a:pt x="415" y="51"/>
                    </a:cubicBezTo>
                    <a:cubicBezTo>
                      <a:pt x="397" y="38"/>
                      <a:pt x="377" y="28"/>
                      <a:pt x="355" y="20"/>
                    </a:cubicBezTo>
                    <a:lnTo>
                      <a:pt x="353" y="27"/>
                    </a:lnTo>
                    <a:close/>
                    <a:moveTo>
                      <a:pt x="143" y="49"/>
                    </a:moveTo>
                    <a:cubicBezTo>
                      <a:pt x="136" y="36"/>
                      <a:pt x="136" y="36"/>
                      <a:pt x="136" y="36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59" y="23"/>
                      <a:pt x="181" y="15"/>
                      <a:pt x="204" y="9"/>
                    </a:cubicBezTo>
                    <a:cubicBezTo>
                      <a:pt x="206" y="9"/>
                      <a:pt x="206" y="9"/>
                      <a:pt x="206" y="9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08" y="23"/>
                      <a:pt x="208" y="23"/>
                      <a:pt x="208" y="23"/>
                    </a:cubicBezTo>
                    <a:cubicBezTo>
                      <a:pt x="186" y="28"/>
                      <a:pt x="165" y="37"/>
                      <a:pt x="145" y="48"/>
                    </a:cubicBezTo>
                    <a:lnTo>
                      <a:pt x="143" y="49"/>
                    </a:lnTo>
                    <a:close/>
                    <a:moveTo>
                      <a:pt x="141" y="37"/>
                    </a:moveTo>
                    <a:cubicBezTo>
                      <a:pt x="144" y="44"/>
                      <a:pt x="144" y="44"/>
                      <a:pt x="144" y="44"/>
                    </a:cubicBezTo>
                    <a:cubicBezTo>
                      <a:pt x="164" y="33"/>
                      <a:pt x="184" y="25"/>
                      <a:pt x="205" y="20"/>
                    </a:cubicBezTo>
                    <a:cubicBezTo>
                      <a:pt x="203" y="13"/>
                      <a:pt x="203" y="13"/>
                      <a:pt x="203" y="13"/>
                    </a:cubicBezTo>
                    <a:cubicBezTo>
                      <a:pt x="182" y="18"/>
                      <a:pt x="161" y="27"/>
                      <a:pt x="141" y="37"/>
                    </a:cubicBezTo>
                    <a:close/>
                    <a:moveTo>
                      <a:pt x="315" y="21"/>
                    </a:moveTo>
                    <a:cubicBezTo>
                      <a:pt x="313" y="20"/>
                      <a:pt x="313" y="20"/>
                      <a:pt x="313" y="20"/>
                    </a:cubicBezTo>
                    <a:cubicBezTo>
                      <a:pt x="291" y="16"/>
                      <a:pt x="268" y="15"/>
                      <a:pt x="245" y="17"/>
                    </a:cubicBezTo>
                    <a:cubicBezTo>
                      <a:pt x="244" y="17"/>
                      <a:pt x="244" y="17"/>
                      <a:pt x="244" y="17"/>
                    </a:cubicBezTo>
                    <a:cubicBezTo>
                      <a:pt x="242" y="3"/>
                      <a:pt x="242" y="3"/>
                      <a:pt x="242" y="3"/>
                    </a:cubicBezTo>
                    <a:cubicBezTo>
                      <a:pt x="244" y="3"/>
                      <a:pt x="244" y="3"/>
                      <a:pt x="244" y="3"/>
                    </a:cubicBezTo>
                    <a:cubicBezTo>
                      <a:pt x="268" y="0"/>
                      <a:pt x="292" y="2"/>
                      <a:pt x="316" y="6"/>
                    </a:cubicBezTo>
                    <a:cubicBezTo>
                      <a:pt x="318" y="6"/>
                      <a:pt x="318" y="6"/>
                      <a:pt x="318" y="6"/>
                    </a:cubicBezTo>
                    <a:lnTo>
                      <a:pt x="315" y="21"/>
                    </a:lnTo>
                    <a:close/>
                    <a:moveTo>
                      <a:pt x="267" y="12"/>
                    </a:moveTo>
                    <a:cubicBezTo>
                      <a:pt x="282" y="12"/>
                      <a:pt x="297" y="14"/>
                      <a:pt x="312" y="16"/>
                    </a:cubicBezTo>
                    <a:cubicBezTo>
                      <a:pt x="313" y="9"/>
                      <a:pt x="313" y="9"/>
                      <a:pt x="313" y="9"/>
                    </a:cubicBezTo>
                    <a:cubicBezTo>
                      <a:pt x="291" y="5"/>
                      <a:pt x="269" y="4"/>
                      <a:pt x="246" y="6"/>
                    </a:cubicBezTo>
                    <a:cubicBezTo>
                      <a:pt x="247" y="13"/>
                      <a:pt x="247" y="13"/>
                      <a:pt x="247" y="13"/>
                    </a:cubicBezTo>
                    <a:cubicBezTo>
                      <a:pt x="254" y="13"/>
                      <a:pt x="260" y="12"/>
                      <a:pt x="26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" name="Freeform 25">
                <a:extLst>
                  <a:ext uri="{FF2B5EF4-FFF2-40B4-BE49-F238E27FC236}">
                    <a16:creationId xmlns:a16="http://schemas.microsoft.com/office/drawing/2014/main" id="{4E924811-59DC-0748-B157-0AADDDCDC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02550" y="976313"/>
                <a:ext cx="657225" cy="654050"/>
              </a:xfrm>
              <a:custGeom>
                <a:avLst/>
                <a:gdLst>
                  <a:gd name="T0" fmla="*/ 138 w 276"/>
                  <a:gd name="T1" fmla="*/ 275 h 275"/>
                  <a:gd name="T2" fmla="*/ 0 w 276"/>
                  <a:gd name="T3" fmla="*/ 138 h 275"/>
                  <a:gd name="T4" fmla="*/ 138 w 276"/>
                  <a:gd name="T5" fmla="*/ 0 h 275"/>
                  <a:gd name="T6" fmla="*/ 276 w 276"/>
                  <a:gd name="T7" fmla="*/ 138 h 275"/>
                  <a:gd name="T8" fmla="*/ 138 w 276"/>
                  <a:gd name="T9" fmla="*/ 275 h 275"/>
                  <a:gd name="T10" fmla="*/ 138 w 276"/>
                  <a:gd name="T11" fmla="*/ 3 h 275"/>
                  <a:gd name="T12" fmla="*/ 4 w 276"/>
                  <a:gd name="T13" fmla="*/ 138 h 275"/>
                  <a:gd name="T14" fmla="*/ 138 w 276"/>
                  <a:gd name="T15" fmla="*/ 272 h 275"/>
                  <a:gd name="T16" fmla="*/ 272 w 276"/>
                  <a:gd name="T17" fmla="*/ 138 h 275"/>
                  <a:gd name="T18" fmla="*/ 138 w 276"/>
                  <a:gd name="T19" fmla="*/ 3 h 275"/>
                  <a:gd name="T20" fmla="*/ 138 w 276"/>
                  <a:gd name="T21" fmla="*/ 269 h 275"/>
                  <a:gd name="T22" fmla="*/ 6 w 276"/>
                  <a:gd name="T23" fmla="*/ 138 h 275"/>
                  <a:gd name="T24" fmla="*/ 138 w 276"/>
                  <a:gd name="T25" fmla="*/ 6 h 275"/>
                  <a:gd name="T26" fmla="*/ 270 w 276"/>
                  <a:gd name="T27" fmla="*/ 138 h 275"/>
                  <a:gd name="T28" fmla="*/ 138 w 276"/>
                  <a:gd name="T29" fmla="*/ 269 h 275"/>
                  <a:gd name="T30" fmla="*/ 138 w 276"/>
                  <a:gd name="T31" fmla="*/ 9 h 275"/>
                  <a:gd name="T32" fmla="*/ 10 w 276"/>
                  <a:gd name="T33" fmla="*/ 138 h 275"/>
                  <a:gd name="T34" fmla="*/ 138 w 276"/>
                  <a:gd name="T35" fmla="*/ 266 h 275"/>
                  <a:gd name="T36" fmla="*/ 266 w 276"/>
                  <a:gd name="T37" fmla="*/ 138 h 275"/>
                  <a:gd name="T38" fmla="*/ 138 w 276"/>
                  <a:gd name="T39" fmla="*/ 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275">
                    <a:moveTo>
                      <a:pt x="138" y="275"/>
                    </a:moveTo>
                    <a:cubicBezTo>
                      <a:pt x="62" y="275"/>
                      <a:pt x="0" y="214"/>
                      <a:pt x="0" y="138"/>
                    </a:cubicBezTo>
                    <a:cubicBezTo>
                      <a:pt x="0" y="62"/>
                      <a:pt x="62" y="0"/>
                      <a:pt x="138" y="0"/>
                    </a:cubicBezTo>
                    <a:cubicBezTo>
                      <a:pt x="214" y="0"/>
                      <a:pt x="276" y="62"/>
                      <a:pt x="276" y="138"/>
                    </a:cubicBezTo>
                    <a:cubicBezTo>
                      <a:pt x="276" y="214"/>
                      <a:pt x="214" y="275"/>
                      <a:pt x="138" y="275"/>
                    </a:cubicBezTo>
                    <a:close/>
                    <a:moveTo>
                      <a:pt x="138" y="3"/>
                    </a:moveTo>
                    <a:cubicBezTo>
                      <a:pt x="64" y="3"/>
                      <a:pt x="4" y="64"/>
                      <a:pt x="4" y="138"/>
                    </a:cubicBezTo>
                    <a:cubicBezTo>
                      <a:pt x="4" y="212"/>
                      <a:pt x="64" y="272"/>
                      <a:pt x="138" y="272"/>
                    </a:cubicBezTo>
                    <a:cubicBezTo>
                      <a:pt x="212" y="272"/>
                      <a:pt x="272" y="212"/>
                      <a:pt x="272" y="138"/>
                    </a:cubicBezTo>
                    <a:cubicBezTo>
                      <a:pt x="272" y="64"/>
                      <a:pt x="212" y="3"/>
                      <a:pt x="138" y="3"/>
                    </a:cubicBezTo>
                    <a:close/>
                    <a:moveTo>
                      <a:pt x="138" y="269"/>
                    </a:moveTo>
                    <a:cubicBezTo>
                      <a:pt x="65" y="269"/>
                      <a:pt x="6" y="210"/>
                      <a:pt x="6" y="138"/>
                    </a:cubicBezTo>
                    <a:cubicBezTo>
                      <a:pt x="6" y="65"/>
                      <a:pt x="65" y="6"/>
                      <a:pt x="138" y="6"/>
                    </a:cubicBezTo>
                    <a:cubicBezTo>
                      <a:pt x="211" y="6"/>
                      <a:pt x="270" y="65"/>
                      <a:pt x="270" y="138"/>
                    </a:cubicBezTo>
                    <a:cubicBezTo>
                      <a:pt x="270" y="210"/>
                      <a:pt x="211" y="269"/>
                      <a:pt x="138" y="269"/>
                    </a:cubicBezTo>
                    <a:close/>
                    <a:moveTo>
                      <a:pt x="138" y="9"/>
                    </a:moveTo>
                    <a:cubicBezTo>
                      <a:pt x="67" y="9"/>
                      <a:pt x="10" y="67"/>
                      <a:pt x="10" y="138"/>
                    </a:cubicBezTo>
                    <a:cubicBezTo>
                      <a:pt x="10" y="208"/>
                      <a:pt x="67" y="266"/>
                      <a:pt x="138" y="266"/>
                    </a:cubicBezTo>
                    <a:cubicBezTo>
                      <a:pt x="209" y="266"/>
                      <a:pt x="266" y="208"/>
                      <a:pt x="266" y="138"/>
                    </a:cubicBezTo>
                    <a:cubicBezTo>
                      <a:pt x="266" y="67"/>
                      <a:pt x="209" y="9"/>
                      <a:pt x="13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" name="Freeform 26">
                <a:extLst>
                  <a:ext uri="{FF2B5EF4-FFF2-40B4-BE49-F238E27FC236}">
                    <a16:creationId xmlns:a16="http://schemas.microsoft.com/office/drawing/2014/main" id="{208ACD67-E5FA-D547-B01C-4F5F67DFD1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613" y="342900"/>
                <a:ext cx="1941513" cy="1931988"/>
              </a:xfrm>
              <a:custGeom>
                <a:avLst/>
                <a:gdLst>
                  <a:gd name="T0" fmla="*/ 410 w 816"/>
                  <a:gd name="T1" fmla="*/ 813 h 813"/>
                  <a:gd name="T2" fmla="*/ 408 w 816"/>
                  <a:gd name="T3" fmla="*/ 813 h 813"/>
                  <a:gd name="T4" fmla="*/ 0 w 816"/>
                  <a:gd name="T5" fmla="*/ 405 h 813"/>
                  <a:gd name="T6" fmla="*/ 8 w 816"/>
                  <a:gd name="T7" fmla="*/ 326 h 813"/>
                  <a:gd name="T8" fmla="*/ 8 w 816"/>
                  <a:gd name="T9" fmla="*/ 325 h 813"/>
                  <a:gd name="T10" fmla="*/ 101 w 816"/>
                  <a:gd name="T11" fmla="*/ 343 h 813"/>
                  <a:gd name="T12" fmla="*/ 101 w 816"/>
                  <a:gd name="T13" fmla="*/ 344 h 813"/>
                  <a:gd name="T14" fmla="*/ 95 w 816"/>
                  <a:gd name="T15" fmla="*/ 405 h 813"/>
                  <a:gd name="T16" fmla="*/ 408 w 816"/>
                  <a:gd name="T17" fmla="*/ 718 h 813"/>
                  <a:gd name="T18" fmla="*/ 410 w 816"/>
                  <a:gd name="T19" fmla="*/ 718 h 813"/>
                  <a:gd name="T20" fmla="*/ 410 w 816"/>
                  <a:gd name="T21" fmla="*/ 813 h 813"/>
                  <a:gd name="T22" fmla="*/ 11 w 816"/>
                  <a:gd name="T23" fmla="*/ 329 h 813"/>
                  <a:gd name="T24" fmla="*/ 4 w 816"/>
                  <a:gd name="T25" fmla="*/ 405 h 813"/>
                  <a:gd name="T26" fmla="*/ 406 w 816"/>
                  <a:gd name="T27" fmla="*/ 809 h 813"/>
                  <a:gd name="T28" fmla="*/ 406 w 816"/>
                  <a:gd name="T29" fmla="*/ 722 h 813"/>
                  <a:gd name="T30" fmla="*/ 91 w 816"/>
                  <a:gd name="T31" fmla="*/ 405 h 813"/>
                  <a:gd name="T32" fmla="*/ 97 w 816"/>
                  <a:gd name="T33" fmla="*/ 346 h 813"/>
                  <a:gd name="T34" fmla="*/ 11 w 816"/>
                  <a:gd name="T35" fmla="*/ 329 h 813"/>
                  <a:gd name="T36" fmla="*/ 794 w 816"/>
                  <a:gd name="T37" fmla="*/ 537 h 813"/>
                  <a:gd name="T38" fmla="*/ 705 w 816"/>
                  <a:gd name="T39" fmla="*/ 507 h 813"/>
                  <a:gd name="T40" fmla="*/ 705 w 816"/>
                  <a:gd name="T41" fmla="*/ 505 h 813"/>
                  <a:gd name="T42" fmla="*/ 722 w 816"/>
                  <a:gd name="T43" fmla="*/ 405 h 813"/>
                  <a:gd name="T44" fmla="*/ 450 w 816"/>
                  <a:gd name="T45" fmla="*/ 94 h 813"/>
                  <a:gd name="T46" fmla="*/ 448 w 816"/>
                  <a:gd name="T47" fmla="*/ 94 h 813"/>
                  <a:gd name="T48" fmla="*/ 461 w 816"/>
                  <a:gd name="T49" fmla="*/ 0 h 813"/>
                  <a:gd name="T50" fmla="*/ 462 w 816"/>
                  <a:gd name="T51" fmla="*/ 0 h 813"/>
                  <a:gd name="T52" fmla="*/ 816 w 816"/>
                  <a:gd name="T53" fmla="*/ 405 h 813"/>
                  <a:gd name="T54" fmla="*/ 795 w 816"/>
                  <a:gd name="T55" fmla="*/ 535 h 813"/>
                  <a:gd name="T56" fmla="*/ 794 w 816"/>
                  <a:gd name="T57" fmla="*/ 537 h 813"/>
                  <a:gd name="T58" fmla="*/ 709 w 816"/>
                  <a:gd name="T59" fmla="*/ 505 h 813"/>
                  <a:gd name="T60" fmla="*/ 792 w 816"/>
                  <a:gd name="T61" fmla="*/ 532 h 813"/>
                  <a:gd name="T62" fmla="*/ 813 w 816"/>
                  <a:gd name="T63" fmla="*/ 405 h 813"/>
                  <a:gd name="T64" fmla="*/ 464 w 816"/>
                  <a:gd name="T65" fmla="*/ 4 h 813"/>
                  <a:gd name="T66" fmla="*/ 452 w 816"/>
                  <a:gd name="T67" fmla="*/ 91 h 813"/>
                  <a:gd name="T68" fmla="*/ 725 w 816"/>
                  <a:gd name="T69" fmla="*/ 405 h 813"/>
                  <a:gd name="T70" fmla="*/ 709 w 816"/>
                  <a:gd name="T71" fmla="*/ 505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6" h="813">
                    <a:moveTo>
                      <a:pt x="410" y="813"/>
                    </a:moveTo>
                    <a:cubicBezTo>
                      <a:pt x="408" y="813"/>
                      <a:pt x="408" y="813"/>
                      <a:pt x="408" y="813"/>
                    </a:cubicBezTo>
                    <a:cubicBezTo>
                      <a:pt x="183" y="813"/>
                      <a:pt x="0" y="630"/>
                      <a:pt x="0" y="405"/>
                    </a:cubicBezTo>
                    <a:cubicBezTo>
                      <a:pt x="0" y="378"/>
                      <a:pt x="3" y="352"/>
                      <a:pt x="8" y="326"/>
                    </a:cubicBezTo>
                    <a:cubicBezTo>
                      <a:pt x="8" y="325"/>
                      <a:pt x="8" y="325"/>
                      <a:pt x="8" y="325"/>
                    </a:cubicBezTo>
                    <a:cubicBezTo>
                      <a:pt x="101" y="343"/>
                      <a:pt x="101" y="343"/>
                      <a:pt x="101" y="343"/>
                    </a:cubicBezTo>
                    <a:cubicBezTo>
                      <a:pt x="101" y="344"/>
                      <a:pt x="101" y="344"/>
                      <a:pt x="101" y="344"/>
                    </a:cubicBezTo>
                    <a:cubicBezTo>
                      <a:pt x="97" y="364"/>
                      <a:pt x="95" y="384"/>
                      <a:pt x="95" y="405"/>
                    </a:cubicBezTo>
                    <a:cubicBezTo>
                      <a:pt x="95" y="577"/>
                      <a:pt x="235" y="718"/>
                      <a:pt x="408" y="718"/>
                    </a:cubicBezTo>
                    <a:cubicBezTo>
                      <a:pt x="410" y="718"/>
                      <a:pt x="410" y="718"/>
                      <a:pt x="410" y="718"/>
                    </a:cubicBezTo>
                    <a:lnTo>
                      <a:pt x="410" y="813"/>
                    </a:lnTo>
                    <a:close/>
                    <a:moveTo>
                      <a:pt x="11" y="329"/>
                    </a:moveTo>
                    <a:cubicBezTo>
                      <a:pt x="6" y="354"/>
                      <a:pt x="4" y="379"/>
                      <a:pt x="4" y="405"/>
                    </a:cubicBezTo>
                    <a:cubicBezTo>
                      <a:pt x="4" y="627"/>
                      <a:pt x="184" y="808"/>
                      <a:pt x="406" y="809"/>
                    </a:cubicBezTo>
                    <a:cubicBezTo>
                      <a:pt x="406" y="722"/>
                      <a:pt x="406" y="722"/>
                      <a:pt x="406" y="722"/>
                    </a:cubicBezTo>
                    <a:cubicBezTo>
                      <a:pt x="232" y="721"/>
                      <a:pt x="91" y="579"/>
                      <a:pt x="91" y="405"/>
                    </a:cubicBezTo>
                    <a:cubicBezTo>
                      <a:pt x="91" y="385"/>
                      <a:pt x="93" y="365"/>
                      <a:pt x="97" y="346"/>
                    </a:cubicBezTo>
                    <a:lnTo>
                      <a:pt x="11" y="329"/>
                    </a:lnTo>
                    <a:close/>
                    <a:moveTo>
                      <a:pt x="794" y="537"/>
                    </a:moveTo>
                    <a:cubicBezTo>
                      <a:pt x="705" y="507"/>
                      <a:pt x="705" y="507"/>
                      <a:pt x="705" y="507"/>
                    </a:cubicBezTo>
                    <a:cubicBezTo>
                      <a:pt x="705" y="505"/>
                      <a:pt x="705" y="505"/>
                      <a:pt x="705" y="505"/>
                    </a:cubicBezTo>
                    <a:cubicBezTo>
                      <a:pt x="716" y="473"/>
                      <a:pt x="722" y="439"/>
                      <a:pt x="722" y="405"/>
                    </a:cubicBezTo>
                    <a:cubicBezTo>
                      <a:pt x="722" y="248"/>
                      <a:pt x="605" y="115"/>
                      <a:pt x="450" y="94"/>
                    </a:cubicBezTo>
                    <a:cubicBezTo>
                      <a:pt x="448" y="94"/>
                      <a:pt x="448" y="94"/>
                      <a:pt x="448" y="94"/>
                    </a:cubicBezTo>
                    <a:cubicBezTo>
                      <a:pt x="461" y="0"/>
                      <a:pt x="461" y="0"/>
                      <a:pt x="461" y="0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664" y="27"/>
                      <a:pt x="816" y="201"/>
                      <a:pt x="816" y="405"/>
                    </a:cubicBezTo>
                    <a:cubicBezTo>
                      <a:pt x="816" y="449"/>
                      <a:pt x="809" y="493"/>
                      <a:pt x="795" y="535"/>
                    </a:cubicBezTo>
                    <a:lnTo>
                      <a:pt x="794" y="537"/>
                    </a:lnTo>
                    <a:close/>
                    <a:moveTo>
                      <a:pt x="709" y="505"/>
                    </a:moveTo>
                    <a:cubicBezTo>
                      <a:pt x="792" y="532"/>
                      <a:pt x="792" y="532"/>
                      <a:pt x="792" y="532"/>
                    </a:cubicBezTo>
                    <a:cubicBezTo>
                      <a:pt x="806" y="491"/>
                      <a:pt x="813" y="448"/>
                      <a:pt x="813" y="405"/>
                    </a:cubicBezTo>
                    <a:cubicBezTo>
                      <a:pt x="813" y="203"/>
                      <a:pt x="663" y="31"/>
                      <a:pt x="464" y="4"/>
                    </a:cubicBezTo>
                    <a:cubicBezTo>
                      <a:pt x="452" y="91"/>
                      <a:pt x="452" y="91"/>
                      <a:pt x="452" y="91"/>
                    </a:cubicBezTo>
                    <a:cubicBezTo>
                      <a:pt x="608" y="112"/>
                      <a:pt x="725" y="247"/>
                      <a:pt x="725" y="405"/>
                    </a:cubicBezTo>
                    <a:cubicBezTo>
                      <a:pt x="725" y="439"/>
                      <a:pt x="720" y="472"/>
                      <a:pt x="709" y="5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" name="Freeform 27">
                <a:extLst>
                  <a:ext uri="{FF2B5EF4-FFF2-40B4-BE49-F238E27FC236}">
                    <a16:creationId xmlns:a16="http://schemas.microsoft.com/office/drawing/2014/main" id="{60DDE19C-47D2-8242-A387-12188CD328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2125" y="100013"/>
                <a:ext cx="301625" cy="242888"/>
              </a:xfrm>
              <a:custGeom>
                <a:avLst/>
                <a:gdLst>
                  <a:gd name="T0" fmla="*/ 102 w 127"/>
                  <a:gd name="T1" fmla="*/ 102 h 102"/>
                  <a:gd name="T2" fmla="*/ 96 w 127"/>
                  <a:gd name="T3" fmla="*/ 100 h 102"/>
                  <a:gd name="T4" fmla="*/ 93 w 127"/>
                  <a:gd name="T5" fmla="*/ 99 h 102"/>
                  <a:gd name="T6" fmla="*/ 85 w 127"/>
                  <a:gd name="T7" fmla="*/ 97 h 102"/>
                  <a:gd name="T8" fmla="*/ 70 w 127"/>
                  <a:gd name="T9" fmla="*/ 93 h 102"/>
                  <a:gd name="T10" fmla="*/ 59 w 127"/>
                  <a:gd name="T11" fmla="*/ 90 h 102"/>
                  <a:gd name="T12" fmla="*/ 52 w 127"/>
                  <a:gd name="T13" fmla="*/ 89 h 102"/>
                  <a:gd name="T14" fmla="*/ 42 w 127"/>
                  <a:gd name="T15" fmla="*/ 87 h 102"/>
                  <a:gd name="T16" fmla="*/ 33 w 127"/>
                  <a:gd name="T17" fmla="*/ 85 h 102"/>
                  <a:gd name="T18" fmla="*/ 21 w 127"/>
                  <a:gd name="T19" fmla="*/ 84 h 102"/>
                  <a:gd name="T20" fmla="*/ 17 w 127"/>
                  <a:gd name="T21" fmla="*/ 83 h 102"/>
                  <a:gd name="T22" fmla="*/ 12 w 127"/>
                  <a:gd name="T23" fmla="*/ 83 h 102"/>
                  <a:gd name="T24" fmla="*/ 6 w 127"/>
                  <a:gd name="T25" fmla="*/ 82 h 102"/>
                  <a:gd name="T26" fmla="*/ 0 w 127"/>
                  <a:gd name="T27" fmla="*/ 81 h 102"/>
                  <a:gd name="T28" fmla="*/ 7 w 127"/>
                  <a:gd name="T29" fmla="*/ 0 h 102"/>
                  <a:gd name="T30" fmla="*/ 13 w 127"/>
                  <a:gd name="T31" fmla="*/ 1 h 102"/>
                  <a:gd name="T32" fmla="*/ 21 w 127"/>
                  <a:gd name="T33" fmla="*/ 2 h 102"/>
                  <a:gd name="T34" fmla="*/ 27 w 127"/>
                  <a:gd name="T35" fmla="*/ 2 h 102"/>
                  <a:gd name="T36" fmla="*/ 68 w 127"/>
                  <a:gd name="T37" fmla="*/ 9 h 102"/>
                  <a:gd name="T38" fmla="*/ 76 w 127"/>
                  <a:gd name="T39" fmla="*/ 11 h 102"/>
                  <a:gd name="T40" fmla="*/ 89 w 127"/>
                  <a:gd name="T41" fmla="*/ 14 h 102"/>
                  <a:gd name="T42" fmla="*/ 108 w 127"/>
                  <a:gd name="T43" fmla="*/ 19 h 102"/>
                  <a:gd name="T44" fmla="*/ 117 w 127"/>
                  <a:gd name="T45" fmla="*/ 22 h 102"/>
                  <a:gd name="T46" fmla="*/ 121 w 127"/>
                  <a:gd name="T47" fmla="*/ 23 h 102"/>
                  <a:gd name="T48" fmla="*/ 127 w 127"/>
                  <a:gd name="T49" fmla="*/ 25 h 102"/>
                  <a:gd name="T50" fmla="*/ 102 w 127"/>
                  <a:gd name="T51" fmla="*/ 102 h 102"/>
                  <a:gd name="T52" fmla="*/ 4 w 127"/>
                  <a:gd name="T53" fmla="*/ 78 h 102"/>
                  <a:gd name="T54" fmla="*/ 6 w 127"/>
                  <a:gd name="T55" fmla="*/ 78 h 102"/>
                  <a:gd name="T56" fmla="*/ 13 w 127"/>
                  <a:gd name="T57" fmla="*/ 79 h 102"/>
                  <a:gd name="T58" fmla="*/ 18 w 127"/>
                  <a:gd name="T59" fmla="*/ 80 h 102"/>
                  <a:gd name="T60" fmla="*/ 21 w 127"/>
                  <a:gd name="T61" fmla="*/ 80 h 102"/>
                  <a:gd name="T62" fmla="*/ 34 w 127"/>
                  <a:gd name="T63" fmla="*/ 82 h 102"/>
                  <a:gd name="T64" fmla="*/ 43 w 127"/>
                  <a:gd name="T65" fmla="*/ 83 h 102"/>
                  <a:gd name="T66" fmla="*/ 52 w 127"/>
                  <a:gd name="T67" fmla="*/ 85 h 102"/>
                  <a:gd name="T68" fmla="*/ 60 w 127"/>
                  <a:gd name="T69" fmla="*/ 87 h 102"/>
                  <a:gd name="T70" fmla="*/ 71 w 127"/>
                  <a:gd name="T71" fmla="*/ 89 h 102"/>
                  <a:gd name="T72" fmla="*/ 86 w 127"/>
                  <a:gd name="T73" fmla="*/ 93 h 102"/>
                  <a:gd name="T74" fmla="*/ 94 w 127"/>
                  <a:gd name="T75" fmla="*/ 96 h 102"/>
                  <a:gd name="T76" fmla="*/ 97 w 127"/>
                  <a:gd name="T77" fmla="*/ 97 h 102"/>
                  <a:gd name="T78" fmla="*/ 100 w 127"/>
                  <a:gd name="T79" fmla="*/ 98 h 102"/>
                  <a:gd name="T80" fmla="*/ 123 w 127"/>
                  <a:gd name="T81" fmla="*/ 27 h 102"/>
                  <a:gd name="T82" fmla="*/ 120 w 127"/>
                  <a:gd name="T83" fmla="*/ 26 h 102"/>
                  <a:gd name="T84" fmla="*/ 116 w 127"/>
                  <a:gd name="T85" fmla="*/ 25 h 102"/>
                  <a:gd name="T86" fmla="*/ 107 w 127"/>
                  <a:gd name="T87" fmla="*/ 22 h 102"/>
                  <a:gd name="T88" fmla="*/ 88 w 127"/>
                  <a:gd name="T89" fmla="*/ 17 h 102"/>
                  <a:gd name="T90" fmla="*/ 75 w 127"/>
                  <a:gd name="T91" fmla="*/ 14 h 102"/>
                  <a:gd name="T92" fmla="*/ 67 w 127"/>
                  <a:gd name="T93" fmla="*/ 13 h 102"/>
                  <a:gd name="T94" fmla="*/ 27 w 127"/>
                  <a:gd name="T95" fmla="*/ 6 h 102"/>
                  <a:gd name="T96" fmla="*/ 21 w 127"/>
                  <a:gd name="T97" fmla="*/ 5 h 102"/>
                  <a:gd name="T98" fmla="*/ 13 w 127"/>
                  <a:gd name="T99" fmla="*/ 5 h 102"/>
                  <a:gd name="T100" fmla="*/ 10 w 127"/>
                  <a:gd name="T101" fmla="*/ 4 h 102"/>
                  <a:gd name="T102" fmla="*/ 4 w 127"/>
                  <a:gd name="T103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7" h="102">
                    <a:moveTo>
                      <a:pt x="102" y="102"/>
                    </a:moveTo>
                    <a:cubicBezTo>
                      <a:pt x="96" y="100"/>
                      <a:pt x="96" y="100"/>
                      <a:pt x="96" y="100"/>
                    </a:cubicBezTo>
                    <a:cubicBezTo>
                      <a:pt x="95" y="100"/>
                      <a:pt x="94" y="100"/>
                      <a:pt x="93" y="99"/>
                    </a:cubicBezTo>
                    <a:cubicBezTo>
                      <a:pt x="91" y="99"/>
                      <a:pt x="88" y="98"/>
                      <a:pt x="85" y="97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66" y="92"/>
                      <a:pt x="63" y="91"/>
                      <a:pt x="59" y="90"/>
                    </a:cubicBezTo>
                    <a:cubicBezTo>
                      <a:pt x="56" y="90"/>
                      <a:pt x="54" y="89"/>
                      <a:pt x="52" y="89"/>
                    </a:cubicBezTo>
                    <a:cubicBezTo>
                      <a:pt x="48" y="88"/>
                      <a:pt x="45" y="87"/>
                      <a:pt x="42" y="87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29" y="85"/>
                      <a:pt x="25" y="84"/>
                      <a:pt x="21" y="84"/>
                    </a:cubicBezTo>
                    <a:cubicBezTo>
                      <a:pt x="20" y="84"/>
                      <a:pt x="19" y="83"/>
                      <a:pt x="17" y="83"/>
                    </a:cubicBezTo>
                    <a:cubicBezTo>
                      <a:pt x="15" y="83"/>
                      <a:pt x="14" y="83"/>
                      <a:pt x="12" y="83"/>
                    </a:cubicBezTo>
                    <a:cubicBezTo>
                      <a:pt x="10" y="82"/>
                      <a:pt x="8" y="82"/>
                      <a:pt x="6" y="82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6" y="1"/>
                      <a:pt x="18" y="1"/>
                      <a:pt x="21" y="2"/>
                    </a:cubicBezTo>
                    <a:cubicBezTo>
                      <a:pt x="23" y="2"/>
                      <a:pt x="25" y="2"/>
                      <a:pt x="27" y="2"/>
                    </a:cubicBezTo>
                    <a:cubicBezTo>
                      <a:pt x="40" y="4"/>
                      <a:pt x="56" y="7"/>
                      <a:pt x="68" y="9"/>
                    </a:cubicBezTo>
                    <a:cubicBezTo>
                      <a:pt x="70" y="10"/>
                      <a:pt x="73" y="10"/>
                      <a:pt x="76" y="11"/>
                    </a:cubicBezTo>
                    <a:cubicBezTo>
                      <a:pt x="80" y="12"/>
                      <a:pt x="85" y="13"/>
                      <a:pt x="89" y="14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11" y="20"/>
                      <a:pt x="115" y="21"/>
                      <a:pt x="117" y="22"/>
                    </a:cubicBezTo>
                    <a:cubicBezTo>
                      <a:pt x="119" y="22"/>
                      <a:pt x="120" y="22"/>
                      <a:pt x="121" y="23"/>
                    </a:cubicBezTo>
                    <a:cubicBezTo>
                      <a:pt x="127" y="25"/>
                      <a:pt x="127" y="25"/>
                      <a:pt x="127" y="25"/>
                    </a:cubicBezTo>
                    <a:lnTo>
                      <a:pt x="102" y="102"/>
                    </a:lnTo>
                    <a:close/>
                    <a:moveTo>
                      <a:pt x="4" y="78"/>
                    </a:moveTo>
                    <a:cubicBezTo>
                      <a:pt x="6" y="78"/>
                      <a:pt x="6" y="78"/>
                      <a:pt x="6" y="78"/>
                    </a:cubicBezTo>
                    <a:cubicBezTo>
                      <a:pt x="8" y="78"/>
                      <a:pt x="10" y="79"/>
                      <a:pt x="13" y="79"/>
                    </a:cubicBezTo>
                    <a:cubicBezTo>
                      <a:pt x="14" y="79"/>
                      <a:pt x="16" y="79"/>
                      <a:pt x="18" y="80"/>
                    </a:cubicBezTo>
                    <a:cubicBezTo>
                      <a:pt x="19" y="80"/>
                      <a:pt x="20" y="80"/>
                      <a:pt x="21" y="80"/>
                    </a:cubicBezTo>
                    <a:cubicBezTo>
                      <a:pt x="25" y="80"/>
                      <a:pt x="30" y="81"/>
                      <a:pt x="34" y="82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6" y="84"/>
                      <a:pt x="49" y="84"/>
                      <a:pt x="52" y="85"/>
                    </a:cubicBezTo>
                    <a:cubicBezTo>
                      <a:pt x="55" y="86"/>
                      <a:pt x="57" y="86"/>
                      <a:pt x="60" y="87"/>
                    </a:cubicBezTo>
                    <a:cubicBezTo>
                      <a:pt x="63" y="88"/>
                      <a:pt x="67" y="88"/>
                      <a:pt x="71" y="89"/>
                    </a:cubicBezTo>
                    <a:cubicBezTo>
                      <a:pt x="86" y="93"/>
                      <a:pt x="86" y="93"/>
                      <a:pt x="86" y="93"/>
                    </a:cubicBezTo>
                    <a:cubicBezTo>
                      <a:pt x="89" y="94"/>
                      <a:pt x="92" y="95"/>
                      <a:pt x="94" y="96"/>
                    </a:cubicBezTo>
                    <a:cubicBezTo>
                      <a:pt x="95" y="96"/>
                      <a:pt x="96" y="97"/>
                      <a:pt x="97" y="97"/>
                    </a:cubicBezTo>
                    <a:cubicBezTo>
                      <a:pt x="100" y="98"/>
                      <a:pt x="100" y="98"/>
                      <a:pt x="100" y="98"/>
                    </a:cubicBezTo>
                    <a:cubicBezTo>
                      <a:pt x="123" y="27"/>
                      <a:pt x="123" y="27"/>
                      <a:pt x="123" y="27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9" y="26"/>
                      <a:pt x="117" y="26"/>
                      <a:pt x="116" y="25"/>
                    </a:cubicBezTo>
                    <a:cubicBezTo>
                      <a:pt x="114" y="24"/>
                      <a:pt x="110" y="23"/>
                      <a:pt x="107" y="22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4" y="16"/>
                      <a:pt x="79" y="15"/>
                      <a:pt x="75" y="14"/>
                    </a:cubicBezTo>
                    <a:cubicBezTo>
                      <a:pt x="72" y="14"/>
                      <a:pt x="70" y="13"/>
                      <a:pt x="67" y="13"/>
                    </a:cubicBezTo>
                    <a:cubicBezTo>
                      <a:pt x="51" y="9"/>
                      <a:pt x="37" y="7"/>
                      <a:pt x="27" y="6"/>
                    </a:cubicBezTo>
                    <a:cubicBezTo>
                      <a:pt x="25" y="6"/>
                      <a:pt x="23" y="6"/>
                      <a:pt x="21" y="5"/>
                    </a:cubicBezTo>
                    <a:cubicBezTo>
                      <a:pt x="18" y="5"/>
                      <a:pt x="15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4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" name="Freeform 28">
                <a:extLst>
                  <a:ext uri="{FF2B5EF4-FFF2-40B4-BE49-F238E27FC236}">
                    <a16:creationId xmlns:a16="http://schemas.microsoft.com/office/drawing/2014/main" id="{8934270E-A255-994C-9C26-E0F143AD0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99463" y="249238"/>
                <a:ext cx="285750" cy="225425"/>
              </a:xfrm>
              <a:custGeom>
                <a:avLst/>
                <a:gdLst>
                  <a:gd name="T0" fmla="*/ 92 w 120"/>
                  <a:gd name="T1" fmla="*/ 95 h 95"/>
                  <a:gd name="T2" fmla="*/ 87 w 120"/>
                  <a:gd name="T3" fmla="*/ 92 h 95"/>
                  <a:gd name="T4" fmla="*/ 84 w 120"/>
                  <a:gd name="T5" fmla="*/ 90 h 95"/>
                  <a:gd name="T6" fmla="*/ 77 w 120"/>
                  <a:gd name="T7" fmla="*/ 86 h 95"/>
                  <a:gd name="T8" fmla="*/ 63 w 120"/>
                  <a:gd name="T9" fmla="*/ 77 h 95"/>
                  <a:gd name="T10" fmla="*/ 54 w 120"/>
                  <a:gd name="T11" fmla="*/ 72 h 95"/>
                  <a:gd name="T12" fmla="*/ 47 w 120"/>
                  <a:gd name="T13" fmla="*/ 68 h 95"/>
                  <a:gd name="T14" fmla="*/ 43 w 120"/>
                  <a:gd name="T15" fmla="*/ 66 h 95"/>
                  <a:gd name="T16" fmla="*/ 31 w 120"/>
                  <a:gd name="T17" fmla="*/ 60 h 95"/>
                  <a:gd name="T18" fmla="*/ 18 w 120"/>
                  <a:gd name="T19" fmla="*/ 53 h 95"/>
                  <a:gd name="T20" fmla="*/ 6 w 120"/>
                  <a:gd name="T21" fmla="*/ 48 h 95"/>
                  <a:gd name="T22" fmla="*/ 0 w 120"/>
                  <a:gd name="T23" fmla="*/ 46 h 95"/>
                  <a:gd name="T24" fmla="*/ 18 w 120"/>
                  <a:gd name="T25" fmla="*/ 0 h 95"/>
                  <a:gd name="T26" fmla="*/ 24 w 120"/>
                  <a:gd name="T27" fmla="*/ 2 h 95"/>
                  <a:gd name="T28" fmla="*/ 37 w 120"/>
                  <a:gd name="T29" fmla="*/ 8 h 95"/>
                  <a:gd name="T30" fmla="*/ 53 w 120"/>
                  <a:gd name="T31" fmla="*/ 15 h 95"/>
                  <a:gd name="T32" fmla="*/ 66 w 120"/>
                  <a:gd name="T33" fmla="*/ 22 h 95"/>
                  <a:gd name="T34" fmla="*/ 71 w 120"/>
                  <a:gd name="T35" fmla="*/ 24 h 95"/>
                  <a:gd name="T36" fmla="*/ 78 w 120"/>
                  <a:gd name="T37" fmla="*/ 28 h 95"/>
                  <a:gd name="T38" fmla="*/ 89 w 120"/>
                  <a:gd name="T39" fmla="*/ 34 h 95"/>
                  <a:gd name="T40" fmla="*/ 104 w 120"/>
                  <a:gd name="T41" fmla="*/ 44 h 95"/>
                  <a:gd name="T42" fmla="*/ 112 w 120"/>
                  <a:gd name="T43" fmla="*/ 49 h 95"/>
                  <a:gd name="T44" fmla="*/ 115 w 120"/>
                  <a:gd name="T45" fmla="*/ 51 h 95"/>
                  <a:gd name="T46" fmla="*/ 120 w 120"/>
                  <a:gd name="T47" fmla="*/ 55 h 95"/>
                  <a:gd name="T48" fmla="*/ 92 w 120"/>
                  <a:gd name="T49" fmla="*/ 95 h 95"/>
                  <a:gd name="T50" fmla="*/ 5 w 120"/>
                  <a:gd name="T51" fmla="*/ 44 h 95"/>
                  <a:gd name="T52" fmla="*/ 7 w 120"/>
                  <a:gd name="T53" fmla="*/ 45 h 95"/>
                  <a:gd name="T54" fmla="*/ 19 w 120"/>
                  <a:gd name="T55" fmla="*/ 50 h 95"/>
                  <a:gd name="T56" fmla="*/ 33 w 120"/>
                  <a:gd name="T57" fmla="*/ 56 h 95"/>
                  <a:gd name="T58" fmla="*/ 45 w 120"/>
                  <a:gd name="T59" fmla="*/ 62 h 95"/>
                  <a:gd name="T60" fmla="*/ 49 w 120"/>
                  <a:gd name="T61" fmla="*/ 65 h 95"/>
                  <a:gd name="T62" fmla="*/ 56 w 120"/>
                  <a:gd name="T63" fmla="*/ 68 h 95"/>
                  <a:gd name="T64" fmla="*/ 65 w 120"/>
                  <a:gd name="T65" fmla="*/ 74 h 95"/>
                  <a:gd name="T66" fmla="*/ 79 w 120"/>
                  <a:gd name="T67" fmla="*/ 83 h 95"/>
                  <a:gd name="T68" fmla="*/ 86 w 120"/>
                  <a:gd name="T69" fmla="*/ 87 h 95"/>
                  <a:gd name="T70" fmla="*/ 89 w 120"/>
                  <a:gd name="T71" fmla="*/ 89 h 95"/>
                  <a:gd name="T72" fmla="*/ 91 w 120"/>
                  <a:gd name="T73" fmla="*/ 90 h 95"/>
                  <a:gd name="T74" fmla="*/ 115 w 120"/>
                  <a:gd name="T75" fmla="*/ 56 h 95"/>
                  <a:gd name="T76" fmla="*/ 113 w 120"/>
                  <a:gd name="T77" fmla="*/ 54 h 95"/>
                  <a:gd name="T78" fmla="*/ 110 w 120"/>
                  <a:gd name="T79" fmla="*/ 52 h 95"/>
                  <a:gd name="T80" fmla="*/ 102 w 120"/>
                  <a:gd name="T81" fmla="*/ 47 h 95"/>
                  <a:gd name="T82" fmla="*/ 87 w 120"/>
                  <a:gd name="T83" fmla="*/ 38 h 95"/>
                  <a:gd name="T84" fmla="*/ 76 w 120"/>
                  <a:gd name="T85" fmla="*/ 31 h 95"/>
                  <a:gd name="T86" fmla="*/ 69 w 120"/>
                  <a:gd name="T87" fmla="*/ 28 h 95"/>
                  <a:gd name="T88" fmla="*/ 60 w 120"/>
                  <a:gd name="T89" fmla="*/ 23 h 95"/>
                  <a:gd name="T90" fmla="*/ 51 w 120"/>
                  <a:gd name="T91" fmla="*/ 18 h 95"/>
                  <a:gd name="T92" fmla="*/ 36 w 120"/>
                  <a:gd name="T93" fmla="*/ 11 h 95"/>
                  <a:gd name="T94" fmla="*/ 20 w 120"/>
                  <a:gd name="T95" fmla="*/ 5 h 95"/>
                  <a:gd name="T96" fmla="*/ 5 w 120"/>
                  <a:gd name="T97" fmla="*/ 4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0" h="95">
                    <a:moveTo>
                      <a:pt x="92" y="95"/>
                    </a:moveTo>
                    <a:cubicBezTo>
                      <a:pt x="87" y="92"/>
                      <a:pt x="87" y="92"/>
                      <a:pt x="87" y="92"/>
                    </a:cubicBezTo>
                    <a:cubicBezTo>
                      <a:pt x="86" y="91"/>
                      <a:pt x="85" y="91"/>
                      <a:pt x="84" y="90"/>
                    </a:cubicBezTo>
                    <a:cubicBezTo>
                      <a:pt x="82" y="89"/>
                      <a:pt x="80" y="87"/>
                      <a:pt x="77" y="86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0" y="75"/>
                      <a:pt x="57" y="73"/>
                      <a:pt x="54" y="72"/>
                    </a:cubicBezTo>
                    <a:cubicBezTo>
                      <a:pt x="52" y="70"/>
                      <a:pt x="50" y="69"/>
                      <a:pt x="47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6" y="57"/>
                      <a:pt x="22" y="55"/>
                      <a:pt x="18" y="53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42" y="10"/>
                      <a:pt x="47" y="12"/>
                      <a:pt x="53" y="15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3" y="26"/>
                      <a:pt x="75" y="27"/>
                      <a:pt x="78" y="28"/>
                    </a:cubicBezTo>
                    <a:cubicBezTo>
                      <a:pt x="82" y="30"/>
                      <a:pt x="85" y="32"/>
                      <a:pt x="89" y="3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7" y="46"/>
                      <a:pt x="110" y="48"/>
                      <a:pt x="112" y="49"/>
                    </a:cubicBezTo>
                    <a:cubicBezTo>
                      <a:pt x="113" y="50"/>
                      <a:pt x="114" y="51"/>
                      <a:pt x="115" y="51"/>
                    </a:cubicBezTo>
                    <a:cubicBezTo>
                      <a:pt x="120" y="55"/>
                      <a:pt x="120" y="55"/>
                      <a:pt x="120" y="55"/>
                    </a:cubicBezTo>
                    <a:lnTo>
                      <a:pt x="92" y="95"/>
                    </a:lnTo>
                    <a:close/>
                    <a:moveTo>
                      <a:pt x="5" y="44"/>
                    </a:moveTo>
                    <a:cubicBezTo>
                      <a:pt x="7" y="45"/>
                      <a:pt x="7" y="45"/>
                      <a:pt x="7" y="45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23" y="52"/>
                      <a:pt x="28" y="54"/>
                      <a:pt x="33" y="56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1" y="66"/>
                      <a:pt x="54" y="67"/>
                      <a:pt x="56" y="68"/>
                    </a:cubicBezTo>
                    <a:cubicBezTo>
                      <a:pt x="59" y="70"/>
                      <a:pt x="62" y="72"/>
                      <a:pt x="65" y="74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4"/>
                      <a:pt x="84" y="86"/>
                      <a:pt x="86" y="87"/>
                    </a:cubicBezTo>
                    <a:cubicBezTo>
                      <a:pt x="87" y="88"/>
                      <a:pt x="88" y="88"/>
                      <a:pt x="89" y="89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2" y="54"/>
                      <a:pt x="111" y="53"/>
                      <a:pt x="110" y="52"/>
                    </a:cubicBezTo>
                    <a:cubicBezTo>
                      <a:pt x="108" y="51"/>
                      <a:pt x="105" y="49"/>
                      <a:pt x="102" y="47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4" y="35"/>
                      <a:pt x="80" y="33"/>
                      <a:pt x="76" y="31"/>
                    </a:cubicBezTo>
                    <a:cubicBezTo>
                      <a:pt x="74" y="30"/>
                      <a:pt x="71" y="29"/>
                      <a:pt x="69" y="28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46" y="15"/>
                      <a:pt x="40" y="13"/>
                      <a:pt x="36" y="11"/>
                    </a:cubicBezTo>
                    <a:cubicBezTo>
                      <a:pt x="20" y="5"/>
                      <a:pt x="20" y="5"/>
                      <a:pt x="20" y="5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" name="Freeform 29">
                <a:extLst>
                  <a:ext uri="{FF2B5EF4-FFF2-40B4-BE49-F238E27FC236}">
                    <a16:creationId xmlns:a16="http://schemas.microsoft.com/office/drawing/2014/main" id="{68866D28-09A0-2D45-A160-355EFC001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6638" y="412750"/>
                <a:ext cx="138113" cy="141288"/>
              </a:xfrm>
              <a:custGeom>
                <a:avLst/>
                <a:gdLst>
                  <a:gd name="T0" fmla="*/ 25 w 58"/>
                  <a:gd name="T1" fmla="*/ 59 h 59"/>
                  <a:gd name="T2" fmla="*/ 23 w 58"/>
                  <a:gd name="T3" fmla="*/ 58 h 59"/>
                  <a:gd name="T4" fmla="*/ 20 w 58"/>
                  <a:gd name="T5" fmla="*/ 55 h 59"/>
                  <a:gd name="T6" fmla="*/ 12 w 58"/>
                  <a:gd name="T7" fmla="*/ 49 h 59"/>
                  <a:gd name="T8" fmla="*/ 9 w 58"/>
                  <a:gd name="T9" fmla="*/ 46 h 59"/>
                  <a:gd name="T10" fmla="*/ 5 w 58"/>
                  <a:gd name="T11" fmla="*/ 43 h 59"/>
                  <a:gd name="T12" fmla="*/ 0 w 58"/>
                  <a:gd name="T13" fmla="*/ 39 h 59"/>
                  <a:gd name="T14" fmla="*/ 31 w 58"/>
                  <a:gd name="T15" fmla="*/ 0 h 59"/>
                  <a:gd name="T16" fmla="*/ 36 w 58"/>
                  <a:gd name="T17" fmla="*/ 4 h 59"/>
                  <a:gd name="T18" fmla="*/ 41 w 58"/>
                  <a:gd name="T19" fmla="*/ 8 h 59"/>
                  <a:gd name="T20" fmla="*/ 44 w 58"/>
                  <a:gd name="T21" fmla="*/ 11 h 59"/>
                  <a:gd name="T22" fmla="*/ 53 w 58"/>
                  <a:gd name="T23" fmla="*/ 18 h 59"/>
                  <a:gd name="T24" fmla="*/ 57 w 58"/>
                  <a:gd name="T25" fmla="*/ 22 h 59"/>
                  <a:gd name="T26" fmla="*/ 58 w 58"/>
                  <a:gd name="T27" fmla="*/ 23 h 59"/>
                  <a:gd name="T28" fmla="*/ 25 w 58"/>
                  <a:gd name="T29" fmla="*/ 59 h 59"/>
                  <a:gd name="T30" fmla="*/ 5 w 58"/>
                  <a:gd name="T31" fmla="*/ 38 h 59"/>
                  <a:gd name="T32" fmla="*/ 7 w 58"/>
                  <a:gd name="T33" fmla="*/ 40 h 59"/>
                  <a:gd name="T34" fmla="*/ 12 w 58"/>
                  <a:gd name="T35" fmla="*/ 44 h 59"/>
                  <a:gd name="T36" fmla="*/ 15 w 58"/>
                  <a:gd name="T37" fmla="*/ 46 h 59"/>
                  <a:gd name="T38" fmla="*/ 22 w 58"/>
                  <a:gd name="T39" fmla="*/ 53 h 59"/>
                  <a:gd name="T40" fmla="*/ 24 w 58"/>
                  <a:gd name="T41" fmla="*/ 54 h 59"/>
                  <a:gd name="T42" fmla="*/ 53 w 58"/>
                  <a:gd name="T43" fmla="*/ 23 h 59"/>
                  <a:gd name="T44" fmla="*/ 50 w 58"/>
                  <a:gd name="T45" fmla="*/ 21 h 59"/>
                  <a:gd name="T46" fmla="*/ 42 w 58"/>
                  <a:gd name="T47" fmla="*/ 14 h 59"/>
                  <a:gd name="T48" fmla="*/ 39 w 58"/>
                  <a:gd name="T49" fmla="*/ 11 h 59"/>
                  <a:gd name="T50" fmla="*/ 34 w 58"/>
                  <a:gd name="T51" fmla="*/ 7 h 59"/>
                  <a:gd name="T52" fmla="*/ 31 w 58"/>
                  <a:gd name="T53" fmla="*/ 5 h 59"/>
                  <a:gd name="T54" fmla="*/ 5 w 58"/>
                  <a:gd name="T55" fmla="*/ 3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8" h="59">
                    <a:moveTo>
                      <a:pt x="25" y="59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2" y="57"/>
                      <a:pt x="20" y="55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5"/>
                      <a:pt x="6" y="44"/>
                      <a:pt x="5" y="4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5"/>
                      <a:pt x="39" y="7"/>
                      <a:pt x="41" y="8"/>
                    </a:cubicBezTo>
                    <a:cubicBezTo>
                      <a:pt x="42" y="9"/>
                      <a:pt x="43" y="10"/>
                      <a:pt x="44" y="1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20"/>
                      <a:pt x="57" y="22"/>
                      <a:pt x="57" y="22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25" y="59"/>
                    </a:lnTo>
                    <a:close/>
                    <a:moveTo>
                      <a:pt x="5" y="38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9" y="41"/>
                      <a:pt x="10" y="42"/>
                      <a:pt x="12" y="44"/>
                    </a:cubicBezTo>
                    <a:cubicBezTo>
                      <a:pt x="13" y="44"/>
                      <a:pt x="14" y="45"/>
                      <a:pt x="15" y="46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4"/>
                      <a:pt x="24" y="54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2" y="22"/>
                      <a:pt x="51" y="22"/>
                      <a:pt x="50" y="21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1" y="13"/>
                      <a:pt x="40" y="12"/>
                      <a:pt x="39" y="11"/>
                    </a:cubicBezTo>
                    <a:cubicBezTo>
                      <a:pt x="37" y="9"/>
                      <a:pt x="35" y="8"/>
                      <a:pt x="34" y="7"/>
                    </a:cubicBezTo>
                    <a:cubicBezTo>
                      <a:pt x="31" y="5"/>
                      <a:pt x="31" y="5"/>
                      <a:pt x="31" y="5"/>
                    </a:cubicBezTo>
                    <a:lnTo>
                      <a:pt x="5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" name="Freeform 30">
                <a:extLst>
                  <a:ext uri="{FF2B5EF4-FFF2-40B4-BE49-F238E27FC236}">
                    <a16:creationId xmlns:a16="http://schemas.microsoft.com/office/drawing/2014/main" id="{9E3F6630-C259-6141-9495-69DCAB3DEE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8713" y="506413"/>
                <a:ext cx="142875" cy="138113"/>
              </a:xfrm>
              <a:custGeom>
                <a:avLst/>
                <a:gdLst>
                  <a:gd name="T0" fmla="*/ 33 w 90"/>
                  <a:gd name="T1" fmla="*/ 87 h 87"/>
                  <a:gd name="T2" fmla="*/ 18 w 90"/>
                  <a:gd name="T3" fmla="*/ 69 h 87"/>
                  <a:gd name="T4" fmla="*/ 0 w 90"/>
                  <a:gd name="T5" fmla="*/ 52 h 87"/>
                  <a:gd name="T6" fmla="*/ 54 w 90"/>
                  <a:gd name="T7" fmla="*/ 0 h 87"/>
                  <a:gd name="T8" fmla="*/ 83 w 90"/>
                  <a:gd name="T9" fmla="*/ 31 h 87"/>
                  <a:gd name="T10" fmla="*/ 90 w 90"/>
                  <a:gd name="T11" fmla="*/ 39 h 87"/>
                  <a:gd name="T12" fmla="*/ 33 w 90"/>
                  <a:gd name="T13" fmla="*/ 87 h 87"/>
                  <a:gd name="T14" fmla="*/ 9 w 90"/>
                  <a:gd name="T15" fmla="*/ 52 h 87"/>
                  <a:gd name="T16" fmla="*/ 27 w 90"/>
                  <a:gd name="T17" fmla="*/ 72 h 87"/>
                  <a:gd name="T18" fmla="*/ 35 w 90"/>
                  <a:gd name="T19" fmla="*/ 79 h 87"/>
                  <a:gd name="T20" fmla="*/ 83 w 90"/>
                  <a:gd name="T21" fmla="*/ 39 h 87"/>
                  <a:gd name="T22" fmla="*/ 74 w 90"/>
                  <a:gd name="T23" fmla="*/ 28 h 87"/>
                  <a:gd name="T24" fmla="*/ 54 w 90"/>
                  <a:gd name="T25" fmla="*/ 7 h 87"/>
                  <a:gd name="T26" fmla="*/ 9 w 90"/>
                  <a:gd name="T27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87">
                    <a:moveTo>
                      <a:pt x="33" y="87"/>
                    </a:moveTo>
                    <a:lnTo>
                      <a:pt x="18" y="69"/>
                    </a:lnTo>
                    <a:lnTo>
                      <a:pt x="0" y="52"/>
                    </a:lnTo>
                    <a:lnTo>
                      <a:pt x="54" y="0"/>
                    </a:lnTo>
                    <a:lnTo>
                      <a:pt x="83" y="31"/>
                    </a:lnTo>
                    <a:lnTo>
                      <a:pt x="90" y="39"/>
                    </a:lnTo>
                    <a:lnTo>
                      <a:pt x="33" y="87"/>
                    </a:lnTo>
                    <a:close/>
                    <a:moveTo>
                      <a:pt x="9" y="52"/>
                    </a:moveTo>
                    <a:lnTo>
                      <a:pt x="27" y="72"/>
                    </a:lnTo>
                    <a:lnTo>
                      <a:pt x="35" y="79"/>
                    </a:lnTo>
                    <a:lnTo>
                      <a:pt x="83" y="39"/>
                    </a:lnTo>
                    <a:lnTo>
                      <a:pt x="74" y="28"/>
                    </a:lnTo>
                    <a:lnTo>
                      <a:pt x="54" y="7"/>
                    </a:lnTo>
                    <a:lnTo>
                      <a:pt x="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" name="Freeform 31">
                <a:extLst>
                  <a:ext uri="{FF2B5EF4-FFF2-40B4-BE49-F238E27FC236}">
                    <a16:creationId xmlns:a16="http://schemas.microsoft.com/office/drawing/2014/main" id="{4F139ACD-0370-0D4B-AEF7-5D681D3F57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32850" y="611188"/>
                <a:ext cx="142875" cy="133350"/>
              </a:xfrm>
              <a:custGeom>
                <a:avLst/>
                <a:gdLst>
                  <a:gd name="T0" fmla="*/ 19 w 60"/>
                  <a:gd name="T1" fmla="*/ 56 h 56"/>
                  <a:gd name="T2" fmla="*/ 10 w 60"/>
                  <a:gd name="T3" fmla="*/ 43 h 56"/>
                  <a:gd name="T4" fmla="*/ 4 w 60"/>
                  <a:gd name="T5" fmla="*/ 35 h 56"/>
                  <a:gd name="T6" fmla="*/ 0 w 60"/>
                  <a:gd name="T7" fmla="*/ 30 h 56"/>
                  <a:gd name="T8" fmla="*/ 39 w 60"/>
                  <a:gd name="T9" fmla="*/ 0 h 56"/>
                  <a:gd name="T10" fmla="*/ 44 w 60"/>
                  <a:gd name="T11" fmla="*/ 5 h 56"/>
                  <a:gd name="T12" fmla="*/ 50 w 60"/>
                  <a:gd name="T13" fmla="*/ 14 h 56"/>
                  <a:gd name="T14" fmla="*/ 60 w 60"/>
                  <a:gd name="T15" fmla="*/ 29 h 56"/>
                  <a:gd name="T16" fmla="*/ 19 w 60"/>
                  <a:gd name="T17" fmla="*/ 56 h 56"/>
                  <a:gd name="T18" fmla="*/ 5 w 60"/>
                  <a:gd name="T19" fmla="*/ 31 h 56"/>
                  <a:gd name="T20" fmla="*/ 7 w 60"/>
                  <a:gd name="T21" fmla="*/ 33 h 56"/>
                  <a:gd name="T22" fmla="*/ 13 w 60"/>
                  <a:gd name="T23" fmla="*/ 41 h 56"/>
                  <a:gd name="T24" fmla="*/ 20 w 60"/>
                  <a:gd name="T25" fmla="*/ 51 h 56"/>
                  <a:gd name="T26" fmla="*/ 55 w 60"/>
                  <a:gd name="T27" fmla="*/ 28 h 56"/>
                  <a:gd name="T28" fmla="*/ 47 w 60"/>
                  <a:gd name="T29" fmla="*/ 16 h 56"/>
                  <a:gd name="T30" fmla="*/ 41 w 60"/>
                  <a:gd name="T31" fmla="*/ 8 h 56"/>
                  <a:gd name="T32" fmla="*/ 39 w 60"/>
                  <a:gd name="T33" fmla="*/ 5 h 56"/>
                  <a:gd name="T34" fmla="*/ 5 w 60"/>
                  <a:gd name="T35" fmla="*/ 3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56">
                    <a:moveTo>
                      <a:pt x="19" y="56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8" y="40"/>
                      <a:pt x="6" y="38"/>
                      <a:pt x="4" y="3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6" y="8"/>
                      <a:pt x="48" y="11"/>
                      <a:pt x="50" y="14"/>
                    </a:cubicBezTo>
                    <a:cubicBezTo>
                      <a:pt x="60" y="29"/>
                      <a:pt x="60" y="29"/>
                      <a:pt x="60" y="29"/>
                    </a:cubicBezTo>
                    <a:lnTo>
                      <a:pt x="19" y="56"/>
                    </a:lnTo>
                    <a:close/>
                    <a:moveTo>
                      <a:pt x="5" y="31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9" y="35"/>
                      <a:pt x="11" y="38"/>
                      <a:pt x="13" y="41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3"/>
                      <a:pt x="43" y="10"/>
                      <a:pt x="41" y="8"/>
                    </a:cubicBezTo>
                    <a:cubicBezTo>
                      <a:pt x="39" y="5"/>
                      <a:pt x="39" y="5"/>
                      <a:pt x="39" y="5"/>
                    </a:cubicBezTo>
                    <a:lnTo>
                      <a:pt x="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40576DBF-FFA4-D04E-8BF9-31E9BB8BF9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63000" y="1946275"/>
                <a:ext cx="142875" cy="139700"/>
              </a:xfrm>
              <a:custGeom>
                <a:avLst/>
                <a:gdLst>
                  <a:gd name="T0" fmla="*/ 36 w 60"/>
                  <a:gd name="T1" fmla="*/ 59 h 59"/>
                  <a:gd name="T2" fmla="*/ 0 w 60"/>
                  <a:gd name="T3" fmla="*/ 24 h 59"/>
                  <a:gd name="T4" fmla="*/ 6 w 60"/>
                  <a:gd name="T5" fmla="*/ 18 h 59"/>
                  <a:gd name="T6" fmla="*/ 11 w 60"/>
                  <a:gd name="T7" fmla="*/ 13 h 59"/>
                  <a:gd name="T8" fmla="*/ 22 w 60"/>
                  <a:gd name="T9" fmla="*/ 0 h 59"/>
                  <a:gd name="T10" fmla="*/ 60 w 60"/>
                  <a:gd name="T11" fmla="*/ 32 h 59"/>
                  <a:gd name="T12" fmla="*/ 48 w 60"/>
                  <a:gd name="T13" fmla="*/ 45 h 59"/>
                  <a:gd name="T14" fmla="*/ 43 w 60"/>
                  <a:gd name="T15" fmla="*/ 52 h 59"/>
                  <a:gd name="T16" fmla="*/ 36 w 60"/>
                  <a:gd name="T17" fmla="*/ 59 h 59"/>
                  <a:gd name="T18" fmla="*/ 5 w 60"/>
                  <a:gd name="T19" fmla="*/ 24 h 59"/>
                  <a:gd name="T20" fmla="*/ 36 w 60"/>
                  <a:gd name="T21" fmla="*/ 53 h 59"/>
                  <a:gd name="T22" fmla="*/ 40 w 60"/>
                  <a:gd name="T23" fmla="*/ 49 h 59"/>
                  <a:gd name="T24" fmla="*/ 46 w 60"/>
                  <a:gd name="T25" fmla="*/ 43 h 59"/>
                  <a:gd name="T26" fmla="*/ 55 w 60"/>
                  <a:gd name="T27" fmla="*/ 32 h 59"/>
                  <a:gd name="T28" fmla="*/ 22 w 60"/>
                  <a:gd name="T29" fmla="*/ 5 h 59"/>
                  <a:gd name="T30" fmla="*/ 14 w 60"/>
                  <a:gd name="T31" fmla="*/ 15 h 59"/>
                  <a:gd name="T32" fmla="*/ 9 w 60"/>
                  <a:gd name="T33" fmla="*/ 21 h 59"/>
                  <a:gd name="T34" fmla="*/ 5 w 60"/>
                  <a:gd name="T35" fmla="*/ 2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59">
                    <a:moveTo>
                      <a:pt x="36" y="59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8" y="17"/>
                      <a:pt x="10" y="15"/>
                      <a:pt x="11" y="1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6" y="48"/>
                      <a:pt x="44" y="50"/>
                      <a:pt x="43" y="52"/>
                    </a:cubicBezTo>
                    <a:lnTo>
                      <a:pt x="36" y="59"/>
                    </a:lnTo>
                    <a:close/>
                    <a:moveTo>
                      <a:pt x="5" y="24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47"/>
                      <a:pt x="44" y="45"/>
                      <a:pt x="46" y="4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2" y="17"/>
                      <a:pt x="10" y="19"/>
                      <a:pt x="9" y="21"/>
                    </a:cubicBezTo>
                    <a:lnTo>
                      <a:pt x="5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3F67385D-A7F3-B649-87E7-58FDB75807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2513" y="2038350"/>
                <a:ext cx="138113" cy="142875"/>
              </a:xfrm>
              <a:custGeom>
                <a:avLst/>
                <a:gdLst>
                  <a:gd name="T0" fmla="*/ 47 w 87"/>
                  <a:gd name="T1" fmla="*/ 90 h 90"/>
                  <a:gd name="T2" fmla="*/ 0 w 87"/>
                  <a:gd name="T3" fmla="*/ 32 h 90"/>
                  <a:gd name="T4" fmla="*/ 24 w 87"/>
                  <a:gd name="T5" fmla="*/ 11 h 90"/>
                  <a:gd name="T6" fmla="*/ 36 w 87"/>
                  <a:gd name="T7" fmla="*/ 0 h 90"/>
                  <a:gd name="T8" fmla="*/ 87 w 87"/>
                  <a:gd name="T9" fmla="*/ 54 h 90"/>
                  <a:gd name="T10" fmla="*/ 74 w 87"/>
                  <a:gd name="T11" fmla="*/ 66 h 90"/>
                  <a:gd name="T12" fmla="*/ 47 w 87"/>
                  <a:gd name="T13" fmla="*/ 90 h 90"/>
                  <a:gd name="T14" fmla="*/ 8 w 87"/>
                  <a:gd name="T15" fmla="*/ 33 h 90"/>
                  <a:gd name="T16" fmla="*/ 48 w 87"/>
                  <a:gd name="T17" fmla="*/ 81 h 90"/>
                  <a:gd name="T18" fmla="*/ 80 w 87"/>
                  <a:gd name="T19" fmla="*/ 54 h 90"/>
                  <a:gd name="T20" fmla="*/ 36 w 87"/>
                  <a:gd name="T21" fmla="*/ 8 h 90"/>
                  <a:gd name="T22" fmla="*/ 27 w 87"/>
                  <a:gd name="T23" fmla="*/ 15 h 90"/>
                  <a:gd name="T24" fmla="*/ 8 w 87"/>
                  <a:gd name="T25" fmla="*/ 3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90">
                    <a:moveTo>
                      <a:pt x="47" y="90"/>
                    </a:moveTo>
                    <a:lnTo>
                      <a:pt x="0" y="32"/>
                    </a:lnTo>
                    <a:lnTo>
                      <a:pt x="24" y="11"/>
                    </a:lnTo>
                    <a:lnTo>
                      <a:pt x="36" y="0"/>
                    </a:lnTo>
                    <a:lnTo>
                      <a:pt x="87" y="54"/>
                    </a:lnTo>
                    <a:lnTo>
                      <a:pt x="74" y="66"/>
                    </a:lnTo>
                    <a:lnTo>
                      <a:pt x="47" y="90"/>
                    </a:lnTo>
                    <a:close/>
                    <a:moveTo>
                      <a:pt x="8" y="33"/>
                    </a:moveTo>
                    <a:lnTo>
                      <a:pt x="48" y="81"/>
                    </a:lnTo>
                    <a:lnTo>
                      <a:pt x="80" y="54"/>
                    </a:lnTo>
                    <a:lnTo>
                      <a:pt x="36" y="8"/>
                    </a:lnTo>
                    <a:lnTo>
                      <a:pt x="27" y="15"/>
                    </a:lnTo>
                    <a:lnTo>
                      <a:pt x="8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3189065-B7D7-184B-9D93-02A9AD03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0913" y="2119313"/>
                <a:ext cx="133350" cy="142875"/>
              </a:xfrm>
              <a:custGeom>
                <a:avLst/>
                <a:gdLst>
                  <a:gd name="T0" fmla="*/ 26 w 56"/>
                  <a:gd name="T1" fmla="*/ 60 h 60"/>
                  <a:gd name="T2" fmla="*/ 0 w 56"/>
                  <a:gd name="T3" fmla="*/ 18 h 60"/>
                  <a:gd name="T4" fmla="*/ 5 w 56"/>
                  <a:gd name="T5" fmla="*/ 15 h 60"/>
                  <a:gd name="T6" fmla="*/ 11 w 56"/>
                  <a:gd name="T7" fmla="*/ 10 h 60"/>
                  <a:gd name="T8" fmla="*/ 27 w 56"/>
                  <a:gd name="T9" fmla="*/ 0 h 60"/>
                  <a:gd name="T10" fmla="*/ 56 w 56"/>
                  <a:gd name="T11" fmla="*/ 40 h 60"/>
                  <a:gd name="T12" fmla="*/ 39 w 56"/>
                  <a:gd name="T13" fmla="*/ 51 h 60"/>
                  <a:gd name="T14" fmla="*/ 32 w 56"/>
                  <a:gd name="T15" fmla="*/ 56 h 60"/>
                  <a:gd name="T16" fmla="*/ 26 w 56"/>
                  <a:gd name="T17" fmla="*/ 60 h 60"/>
                  <a:gd name="T18" fmla="*/ 5 w 56"/>
                  <a:gd name="T19" fmla="*/ 19 h 60"/>
                  <a:gd name="T20" fmla="*/ 28 w 56"/>
                  <a:gd name="T21" fmla="*/ 55 h 60"/>
                  <a:gd name="T22" fmla="*/ 30 w 56"/>
                  <a:gd name="T23" fmla="*/ 53 h 60"/>
                  <a:gd name="T24" fmla="*/ 37 w 56"/>
                  <a:gd name="T25" fmla="*/ 48 h 60"/>
                  <a:gd name="T26" fmla="*/ 51 w 56"/>
                  <a:gd name="T27" fmla="*/ 39 h 60"/>
                  <a:gd name="T28" fmla="*/ 26 w 56"/>
                  <a:gd name="T29" fmla="*/ 5 h 60"/>
                  <a:gd name="T30" fmla="*/ 14 w 56"/>
                  <a:gd name="T31" fmla="*/ 13 h 60"/>
                  <a:gd name="T32" fmla="*/ 7 w 56"/>
                  <a:gd name="T33" fmla="*/ 18 h 60"/>
                  <a:gd name="T34" fmla="*/ 5 w 56"/>
                  <a:gd name="T35" fmla="*/ 1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60">
                    <a:moveTo>
                      <a:pt x="26" y="6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9" y="12"/>
                      <a:pt x="11" y="1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7" y="53"/>
                      <a:pt x="34" y="55"/>
                      <a:pt x="32" y="56"/>
                    </a:cubicBezTo>
                    <a:lnTo>
                      <a:pt x="26" y="60"/>
                    </a:lnTo>
                    <a:close/>
                    <a:moveTo>
                      <a:pt x="5" y="19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2" y="52"/>
                      <a:pt x="35" y="50"/>
                      <a:pt x="37" y="48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1" y="15"/>
                      <a:pt x="9" y="17"/>
                      <a:pt x="7" y="18"/>
                    </a:cubicBezTo>
                    <a:lnTo>
                      <a:pt x="5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F4547732-7E5A-234F-B855-712A4E5BCA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02563" y="2185988"/>
                <a:ext cx="755650" cy="195263"/>
              </a:xfrm>
              <a:custGeom>
                <a:avLst/>
                <a:gdLst>
                  <a:gd name="T0" fmla="*/ 52 w 318"/>
                  <a:gd name="T1" fmla="*/ 80 h 82"/>
                  <a:gd name="T2" fmla="*/ 10 w 318"/>
                  <a:gd name="T3" fmla="*/ 73 h 82"/>
                  <a:gd name="T4" fmla="*/ 6 w 318"/>
                  <a:gd name="T5" fmla="*/ 45 h 82"/>
                  <a:gd name="T6" fmla="*/ 35 w 318"/>
                  <a:gd name="T7" fmla="*/ 51 h 82"/>
                  <a:gd name="T8" fmla="*/ 160 w 318"/>
                  <a:gd name="T9" fmla="*/ 50 h 82"/>
                  <a:gd name="T10" fmla="*/ 188 w 318"/>
                  <a:gd name="T11" fmla="*/ 45 h 82"/>
                  <a:gd name="T12" fmla="*/ 215 w 318"/>
                  <a:gd name="T13" fmla="*/ 38 h 82"/>
                  <a:gd name="T14" fmla="*/ 227 w 318"/>
                  <a:gd name="T15" fmla="*/ 34 h 82"/>
                  <a:gd name="T16" fmla="*/ 239 w 318"/>
                  <a:gd name="T17" fmla="*/ 31 h 82"/>
                  <a:gd name="T18" fmla="*/ 261 w 318"/>
                  <a:gd name="T19" fmla="*/ 22 h 82"/>
                  <a:gd name="T20" fmla="*/ 279 w 318"/>
                  <a:gd name="T21" fmla="*/ 14 h 82"/>
                  <a:gd name="T22" fmla="*/ 298 w 318"/>
                  <a:gd name="T23" fmla="*/ 4 h 82"/>
                  <a:gd name="T24" fmla="*/ 305 w 318"/>
                  <a:gd name="T25" fmla="*/ 0 h 82"/>
                  <a:gd name="T26" fmla="*/ 314 w 318"/>
                  <a:gd name="T27" fmla="*/ 26 h 82"/>
                  <a:gd name="T28" fmla="*/ 304 w 318"/>
                  <a:gd name="T29" fmla="*/ 31 h 82"/>
                  <a:gd name="T30" fmla="*/ 279 w 318"/>
                  <a:gd name="T31" fmla="*/ 43 h 82"/>
                  <a:gd name="T32" fmla="*/ 260 w 318"/>
                  <a:gd name="T33" fmla="*/ 51 h 82"/>
                  <a:gd name="T34" fmla="*/ 240 w 318"/>
                  <a:gd name="T35" fmla="*/ 58 h 82"/>
                  <a:gd name="T36" fmla="*/ 231 w 318"/>
                  <a:gd name="T37" fmla="*/ 61 h 82"/>
                  <a:gd name="T38" fmla="*/ 216 w 318"/>
                  <a:gd name="T39" fmla="*/ 66 h 82"/>
                  <a:gd name="T40" fmla="*/ 170 w 318"/>
                  <a:gd name="T41" fmla="*/ 76 h 82"/>
                  <a:gd name="T42" fmla="*/ 95 w 318"/>
                  <a:gd name="T43" fmla="*/ 82 h 82"/>
                  <a:gd name="T44" fmla="*/ 11 w 318"/>
                  <a:gd name="T45" fmla="*/ 70 h 82"/>
                  <a:gd name="T46" fmla="*/ 53 w 318"/>
                  <a:gd name="T47" fmla="*/ 76 h 82"/>
                  <a:gd name="T48" fmla="*/ 169 w 318"/>
                  <a:gd name="T49" fmla="*/ 72 h 82"/>
                  <a:gd name="T50" fmla="*/ 215 w 318"/>
                  <a:gd name="T51" fmla="*/ 62 h 82"/>
                  <a:gd name="T52" fmla="*/ 230 w 318"/>
                  <a:gd name="T53" fmla="*/ 58 h 82"/>
                  <a:gd name="T54" fmla="*/ 239 w 318"/>
                  <a:gd name="T55" fmla="*/ 55 h 82"/>
                  <a:gd name="T56" fmla="*/ 259 w 318"/>
                  <a:gd name="T57" fmla="*/ 48 h 82"/>
                  <a:gd name="T58" fmla="*/ 277 w 318"/>
                  <a:gd name="T59" fmla="*/ 40 h 82"/>
                  <a:gd name="T60" fmla="*/ 303 w 318"/>
                  <a:gd name="T61" fmla="*/ 28 h 82"/>
                  <a:gd name="T62" fmla="*/ 312 w 318"/>
                  <a:gd name="T63" fmla="*/ 23 h 82"/>
                  <a:gd name="T64" fmla="*/ 304 w 318"/>
                  <a:gd name="T65" fmla="*/ 5 h 82"/>
                  <a:gd name="T66" fmla="*/ 300 w 318"/>
                  <a:gd name="T67" fmla="*/ 7 h 82"/>
                  <a:gd name="T68" fmla="*/ 280 w 318"/>
                  <a:gd name="T69" fmla="*/ 17 h 82"/>
                  <a:gd name="T70" fmla="*/ 262 w 318"/>
                  <a:gd name="T71" fmla="*/ 25 h 82"/>
                  <a:gd name="T72" fmla="*/ 241 w 318"/>
                  <a:gd name="T73" fmla="*/ 34 h 82"/>
                  <a:gd name="T74" fmla="*/ 228 w 318"/>
                  <a:gd name="T75" fmla="*/ 38 h 82"/>
                  <a:gd name="T76" fmla="*/ 216 w 318"/>
                  <a:gd name="T77" fmla="*/ 42 h 82"/>
                  <a:gd name="T78" fmla="*/ 189 w 318"/>
                  <a:gd name="T79" fmla="*/ 49 h 82"/>
                  <a:gd name="T80" fmla="*/ 160 w 318"/>
                  <a:gd name="T81" fmla="*/ 54 h 82"/>
                  <a:gd name="T82" fmla="*/ 35 w 318"/>
                  <a:gd name="T83" fmla="*/ 54 h 82"/>
                  <a:gd name="T84" fmla="*/ 5 w 318"/>
                  <a:gd name="T85" fmla="*/ 6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8" h="82">
                    <a:moveTo>
                      <a:pt x="95" y="82"/>
                    </a:moveTo>
                    <a:cubicBezTo>
                      <a:pt x="80" y="82"/>
                      <a:pt x="66" y="81"/>
                      <a:pt x="52" y="80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88" y="56"/>
                      <a:pt x="126" y="55"/>
                      <a:pt x="160" y="50"/>
                    </a:cubicBezTo>
                    <a:cubicBezTo>
                      <a:pt x="162" y="50"/>
                      <a:pt x="164" y="50"/>
                      <a:pt x="166" y="49"/>
                    </a:cubicBezTo>
                    <a:cubicBezTo>
                      <a:pt x="173" y="48"/>
                      <a:pt x="181" y="47"/>
                      <a:pt x="188" y="45"/>
                    </a:cubicBezTo>
                    <a:cubicBezTo>
                      <a:pt x="195" y="44"/>
                      <a:pt x="202" y="42"/>
                      <a:pt x="209" y="40"/>
                    </a:cubicBezTo>
                    <a:cubicBezTo>
                      <a:pt x="211" y="39"/>
                      <a:pt x="213" y="39"/>
                      <a:pt x="215" y="38"/>
                    </a:cubicBezTo>
                    <a:cubicBezTo>
                      <a:pt x="217" y="38"/>
                      <a:pt x="220" y="37"/>
                      <a:pt x="223" y="36"/>
                    </a:cubicBezTo>
                    <a:cubicBezTo>
                      <a:pt x="224" y="35"/>
                      <a:pt x="226" y="35"/>
                      <a:pt x="227" y="34"/>
                    </a:cubicBezTo>
                    <a:cubicBezTo>
                      <a:pt x="229" y="34"/>
                      <a:pt x="230" y="33"/>
                      <a:pt x="232" y="33"/>
                    </a:cubicBezTo>
                    <a:cubicBezTo>
                      <a:pt x="234" y="32"/>
                      <a:pt x="237" y="31"/>
                      <a:pt x="239" y="31"/>
                    </a:cubicBezTo>
                    <a:cubicBezTo>
                      <a:pt x="251" y="26"/>
                      <a:pt x="251" y="26"/>
                      <a:pt x="251" y="26"/>
                    </a:cubicBezTo>
                    <a:cubicBezTo>
                      <a:pt x="254" y="25"/>
                      <a:pt x="258" y="24"/>
                      <a:pt x="261" y="22"/>
                    </a:cubicBezTo>
                    <a:cubicBezTo>
                      <a:pt x="263" y="21"/>
                      <a:pt x="266" y="20"/>
                      <a:pt x="268" y="19"/>
                    </a:cubicBezTo>
                    <a:cubicBezTo>
                      <a:pt x="272" y="17"/>
                      <a:pt x="276" y="16"/>
                      <a:pt x="279" y="14"/>
                    </a:cubicBezTo>
                    <a:cubicBezTo>
                      <a:pt x="292" y="7"/>
                      <a:pt x="292" y="7"/>
                      <a:pt x="292" y="7"/>
                    </a:cubicBezTo>
                    <a:cubicBezTo>
                      <a:pt x="295" y="6"/>
                      <a:pt x="297" y="5"/>
                      <a:pt x="298" y="4"/>
                    </a:cubicBezTo>
                    <a:cubicBezTo>
                      <a:pt x="299" y="4"/>
                      <a:pt x="300" y="3"/>
                      <a:pt x="301" y="3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318" y="24"/>
                      <a:pt x="318" y="24"/>
                      <a:pt x="318" y="24"/>
                    </a:cubicBezTo>
                    <a:cubicBezTo>
                      <a:pt x="314" y="26"/>
                      <a:pt x="314" y="26"/>
                      <a:pt x="314" y="26"/>
                    </a:cubicBezTo>
                    <a:cubicBezTo>
                      <a:pt x="313" y="27"/>
                      <a:pt x="312" y="27"/>
                      <a:pt x="311" y="28"/>
                    </a:cubicBezTo>
                    <a:cubicBezTo>
                      <a:pt x="309" y="29"/>
                      <a:pt x="307" y="30"/>
                      <a:pt x="304" y="31"/>
                    </a:cubicBezTo>
                    <a:cubicBezTo>
                      <a:pt x="290" y="38"/>
                      <a:pt x="290" y="38"/>
                      <a:pt x="290" y="38"/>
                    </a:cubicBezTo>
                    <a:cubicBezTo>
                      <a:pt x="287" y="40"/>
                      <a:pt x="283" y="42"/>
                      <a:pt x="279" y="43"/>
                    </a:cubicBezTo>
                    <a:cubicBezTo>
                      <a:pt x="276" y="44"/>
                      <a:pt x="274" y="45"/>
                      <a:pt x="271" y="47"/>
                    </a:cubicBezTo>
                    <a:cubicBezTo>
                      <a:pt x="268" y="48"/>
                      <a:pt x="264" y="50"/>
                      <a:pt x="260" y="51"/>
                    </a:cubicBezTo>
                    <a:cubicBezTo>
                      <a:pt x="248" y="56"/>
                      <a:pt x="248" y="56"/>
                      <a:pt x="248" y="56"/>
                    </a:cubicBezTo>
                    <a:cubicBezTo>
                      <a:pt x="246" y="57"/>
                      <a:pt x="243" y="57"/>
                      <a:pt x="240" y="58"/>
                    </a:cubicBezTo>
                    <a:cubicBezTo>
                      <a:pt x="239" y="59"/>
                      <a:pt x="237" y="59"/>
                      <a:pt x="235" y="60"/>
                    </a:cubicBezTo>
                    <a:cubicBezTo>
                      <a:pt x="234" y="60"/>
                      <a:pt x="232" y="61"/>
                      <a:pt x="231" y="61"/>
                    </a:cubicBezTo>
                    <a:cubicBezTo>
                      <a:pt x="228" y="62"/>
                      <a:pt x="225" y="63"/>
                      <a:pt x="222" y="64"/>
                    </a:cubicBezTo>
                    <a:cubicBezTo>
                      <a:pt x="216" y="66"/>
                      <a:pt x="216" y="66"/>
                      <a:pt x="216" y="66"/>
                    </a:cubicBezTo>
                    <a:cubicBezTo>
                      <a:pt x="209" y="68"/>
                      <a:pt x="201" y="70"/>
                      <a:pt x="194" y="71"/>
                    </a:cubicBezTo>
                    <a:cubicBezTo>
                      <a:pt x="186" y="73"/>
                      <a:pt x="178" y="74"/>
                      <a:pt x="170" y="76"/>
                    </a:cubicBezTo>
                    <a:cubicBezTo>
                      <a:pt x="164" y="77"/>
                      <a:pt x="164" y="77"/>
                      <a:pt x="164" y="77"/>
                    </a:cubicBezTo>
                    <a:cubicBezTo>
                      <a:pt x="142" y="80"/>
                      <a:pt x="118" y="82"/>
                      <a:pt x="95" y="82"/>
                    </a:cubicBezTo>
                    <a:close/>
                    <a:moveTo>
                      <a:pt x="5" y="69"/>
                    </a:moveTo>
                    <a:cubicBezTo>
                      <a:pt x="11" y="70"/>
                      <a:pt x="11" y="70"/>
                      <a:pt x="11" y="70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87" y="79"/>
                      <a:pt x="128" y="78"/>
                      <a:pt x="163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7" y="71"/>
                      <a:pt x="185" y="69"/>
                      <a:pt x="193" y="68"/>
                    </a:cubicBezTo>
                    <a:cubicBezTo>
                      <a:pt x="200" y="66"/>
                      <a:pt x="208" y="64"/>
                      <a:pt x="215" y="62"/>
                    </a:cubicBezTo>
                    <a:cubicBezTo>
                      <a:pt x="221" y="60"/>
                      <a:pt x="221" y="60"/>
                      <a:pt x="221" y="60"/>
                    </a:cubicBezTo>
                    <a:cubicBezTo>
                      <a:pt x="224" y="60"/>
                      <a:pt x="227" y="59"/>
                      <a:pt x="230" y="58"/>
                    </a:cubicBezTo>
                    <a:cubicBezTo>
                      <a:pt x="231" y="57"/>
                      <a:pt x="233" y="57"/>
                      <a:pt x="234" y="56"/>
                    </a:cubicBezTo>
                    <a:cubicBezTo>
                      <a:pt x="236" y="56"/>
                      <a:pt x="238" y="55"/>
                      <a:pt x="239" y="55"/>
                    </a:cubicBezTo>
                    <a:cubicBezTo>
                      <a:pt x="242" y="54"/>
                      <a:pt x="244" y="53"/>
                      <a:pt x="247" y="52"/>
                    </a:cubicBezTo>
                    <a:cubicBezTo>
                      <a:pt x="259" y="48"/>
                      <a:pt x="259" y="48"/>
                      <a:pt x="259" y="48"/>
                    </a:cubicBezTo>
                    <a:cubicBezTo>
                      <a:pt x="262" y="46"/>
                      <a:pt x="266" y="45"/>
                      <a:pt x="270" y="43"/>
                    </a:cubicBezTo>
                    <a:cubicBezTo>
                      <a:pt x="272" y="42"/>
                      <a:pt x="275" y="41"/>
                      <a:pt x="277" y="40"/>
                    </a:cubicBezTo>
                    <a:cubicBezTo>
                      <a:pt x="281" y="38"/>
                      <a:pt x="285" y="37"/>
                      <a:pt x="289" y="35"/>
                    </a:cubicBezTo>
                    <a:cubicBezTo>
                      <a:pt x="303" y="28"/>
                      <a:pt x="303" y="28"/>
                      <a:pt x="303" y="28"/>
                    </a:cubicBezTo>
                    <a:cubicBezTo>
                      <a:pt x="305" y="27"/>
                      <a:pt x="308" y="25"/>
                      <a:pt x="309" y="24"/>
                    </a:cubicBezTo>
                    <a:cubicBezTo>
                      <a:pt x="310" y="24"/>
                      <a:pt x="311" y="23"/>
                      <a:pt x="312" y="23"/>
                    </a:cubicBezTo>
                    <a:cubicBezTo>
                      <a:pt x="313" y="22"/>
                      <a:pt x="313" y="22"/>
                      <a:pt x="313" y="22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2" y="6"/>
                      <a:pt x="301" y="7"/>
                      <a:pt x="300" y="7"/>
                    </a:cubicBezTo>
                    <a:cubicBezTo>
                      <a:pt x="299" y="8"/>
                      <a:pt x="296" y="10"/>
                      <a:pt x="294" y="11"/>
                    </a:cubicBezTo>
                    <a:cubicBezTo>
                      <a:pt x="280" y="17"/>
                      <a:pt x="280" y="17"/>
                      <a:pt x="280" y="17"/>
                    </a:cubicBezTo>
                    <a:cubicBezTo>
                      <a:pt x="277" y="19"/>
                      <a:pt x="273" y="21"/>
                      <a:pt x="270" y="22"/>
                    </a:cubicBezTo>
                    <a:cubicBezTo>
                      <a:pt x="267" y="23"/>
                      <a:pt x="265" y="24"/>
                      <a:pt x="262" y="25"/>
                    </a:cubicBezTo>
                    <a:cubicBezTo>
                      <a:pt x="259" y="27"/>
                      <a:pt x="255" y="28"/>
                      <a:pt x="252" y="30"/>
                    </a:cubicBezTo>
                    <a:cubicBezTo>
                      <a:pt x="241" y="34"/>
                      <a:pt x="241" y="34"/>
                      <a:pt x="241" y="34"/>
                    </a:cubicBezTo>
                    <a:cubicBezTo>
                      <a:pt x="238" y="35"/>
                      <a:pt x="235" y="36"/>
                      <a:pt x="233" y="36"/>
                    </a:cubicBezTo>
                    <a:cubicBezTo>
                      <a:pt x="231" y="37"/>
                      <a:pt x="230" y="37"/>
                      <a:pt x="228" y="38"/>
                    </a:cubicBezTo>
                    <a:cubicBezTo>
                      <a:pt x="227" y="38"/>
                      <a:pt x="225" y="39"/>
                      <a:pt x="224" y="39"/>
                    </a:cubicBezTo>
                    <a:cubicBezTo>
                      <a:pt x="221" y="40"/>
                      <a:pt x="218" y="41"/>
                      <a:pt x="216" y="42"/>
                    </a:cubicBezTo>
                    <a:cubicBezTo>
                      <a:pt x="214" y="42"/>
                      <a:pt x="212" y="43"/>
                      <a:pt x="210" y="43"/>
                    </a:cubicBezTo>
                    <a:cubicBezTo>
                      <a:pt x="203" y="45"/>
                      <a:pt x="196" y="47"/>
                      <a:pt x="189" y="49"/>
                    </a:cubicBezTo>
                    <a:cubicBezTo>
                      <a:pt x="181" y="50"/>
                      <a:pt x="174" y="52"/>
                      <a:pt x="167" y="53"/>
                    </a:cubicBezTo>
                    <a:cubicBezTo>
                      <a:pt x="165" y="53"/>
                      <a:pt x="162" y="54"/>
                      <a:pt x="160" y="54"/>
                    </a:cubicBezTo>
                    <a:cubicBezTo>
                      <a:pt x="126" y="59"/>
                      <a:pt x="88" y="60"/>
                      <a:pt x="54" y="57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9" y="50"/>
                      <a:pt x="9" y="50"/>
                      <a:pt x="9" y="50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1AF8C58D-FA33-FB46-8598-6DE1CA7B6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91600" y="1031875"/>
                <a:ext cx="428625" cy="722313"/>
              </a:xfrm>
              <a:custGeom>
                <a:avLst/>
                <a:gdLst>
                  <a:gd name="T0" fmla="*/ 148 w 180"/>
                  <a:gd name="T1" fmla="*/ 304 h 304"/>
                  <a:gd name="T2" fmla="*/ 0 w 180"/>
                  <a:gd name="T3" fmla="*/ 254 h 304"/>
                  <a:gd name="T4" fmla="*/ 3 w 180"/>
                  <a:gd name="T5" fmla="*/ 243 h 304"/>
                  <a:gd name="T6" fmla="*/ 8 w 180"/>
                  <a:gd name="T7" fmla="*/ 227 h 304"/>
                  <a:gd name="T8" fmla="*/ 10 w 180"/>
                  <a:gd name="T9" fmla="*/ 218 h 304"/>
                  <a:gd name="T10" fmla="*/ 22 w 180"/>
                  <a:gd name="T11" fmla="*/ 143 h 304"/>
                  <a:gd name="T12" fmla="*/ 20 w 180"/>
                  <a:gd name="T13" fmla="*/ 66 h 304"/>
                  <a:gd name="T14" fmla="*/ 19 w 180"/>
                  <a:gd name="T15" fmla="*/ 60 h 304"/>
                  <a:gd name="T16" fmla="*/ 18 w 180"/>
                  <a:gd name="T17" fmla="*/ 52 h 304"/>
                  <a:gd name="T18" fmla="*/ 15 w 180"/>
                  <a:gd name="T19" fmla="*/ 34 h 304"/>
                  <a:gd name="T20" fmla="*/ 15 w 180"/>
                  <a:gd name="T21" fmla="*/ 32 h 304"/>
                  <a:gd name="T22" fmla="*/ 14 w 180"/>
                  <a:gd name="T23" fmla="*/ 30 h 304"/>
                  <a:gd name="T24" fmla="*/ 16 w 180"/>
                  <a:gd name="T25" fmla="*/ 30 h 304"/>
                  <a:gd name="T26" fmla="*/ 168 w 180"/>
                  <a:gd name="T27" fmla="*/ 0 h 304"/>
                  <a:gd name="T28" fmla="*/ 169 w 180"/>
                  <a:gd name="T29" fmla="*/ 2 h 304"/>
                  <a:gd name="T30" fmla="*/ 169 w 180"/>
                  <a:gd name="T31" fmla="*/ 5 h 304"/>
                  <a:gd name="T32" fmla="*/ 173 w 180"/>
                  <a:gd name="T33" fmla="*/ 30 h 304"/>
                  <a:gd name="T34" fmla="*/ 175 w 180"/>
                  <a:gd name="T35" fmla="*/ 42 h 304"/>
                  <a:gd name="T36" fmla="*/ 176 w 180"/>
                  <a:gd name="T37" fmla="*/ 49 h 304"/>
                  <a:gd name="T38" fmla="*/ 178 w 180"/>
                  <a:gd name="T39" fmla="*/ 153 h 304"/>
                  <a:gd name="T40" fmla="*/ 162 w 180"/>
                  <a:gd name="T41" fmla="*/ 257 h 304"/>
                  <a:gd name="T42" fmla="*/ 160 w 180"/>
                  <a:gd name="T43" fmla="*/ 263 h 304"/>
                  <a:gd name="T44" fmla="*/ 153 w 180"/>
                  <a:gd name="T45" fmla="*/ 290 h 304"/>
                  <a:gd name="T46" fmla="*/ 148 w 180"/>
                  <a:gd name="T47" fmla="*/ 304 h 304"/>
                  <a:gd name="T48" fmla="*/ 4 w 180"/>
                  <a:gd name="T49" fmla="*/ 251 h 304"/>
                  <a:gd name="T50" fmla="*/ 146 w 180"/>
                  <a:gd name="T51" fmla="*/ 299 h 304"/>
                  <a:gd name="T52" fmla="*/ 149 w 180"/>
                  <a:gd name="T53" fmla="*/ 289 h 304"/>
                  <a:gd name="T54" fmla="*/ 157 w 180"/>
                  <a:gd name="T55" fmla="*/ 262 h 304"/>
                  <a:gd name="T56" fmla="*/ 158 w 180"/>
                  <a:gd name="T57" fmla="*/ 256 h 304"/>
                  <a:gd name="T58" fmla="*/ 174 w 180"/>
                  <a:gd name="T59" fmla="*/ 153 h 304"/>
                  <a:gd name="T60" fmla="*/ 172 w 180"/>
                  <a:gd name="T61" fmla="*/ 49 h 304"/>
                  <a:gd name="T62" fmla="*/ 171 w 180"/>
                  <a:gd name="T63" fmla="*/ 43 h 304"/>
                  <a:gd name="T64" fmla="*/ 170 w 180"/>
                  <a:gd name="T65" fmla="*/ 30 h 304"/>
                  <a:gd name="T66" fmla="*/ 166 w 180"/>
                  <a:gd name="T67" fmla="*/ 6 h 304"/>
                  <a:gd name="T68" fmla="*/ 165 w 180"/>
                  <a:gd name="T69" fmla="*/ 4 h 304"/>
                  <a:gd name="T70" fmla="*/ 19 w 180"/>
                  <a:gd name="T71" fmla="*/ 33 h 304"/>
                  <a:gd name="T72" fmla="*/ 19 w 180"/>
                  <a:gd name="T73" fmla="*/ 34 h 304"/>
                  <a:gd name="T74" fmla="*/ 22 w 180"/>
                  <a:gd name="T75" fmla="*/ 52 h 304"/>
                  <a:gd name="T76" fmla="*/ 23 w 180"/>
                  <a:gd name="T77" fmla="*/ 60 h 304"/>
                  <a:gd name="T78" fmla="*/ 24 w 180"/>
                  <a:gd name="T79" fmla="*/ 66 h 304"/>
                  <a:gd name="T80" fmla="*/ 25 w 180"/>
                  <a:gd name="T81" fmla="*/ 143 h 304"/>
                  <a:gd name="T82" fmla="*/ 13 w 180"/>
                  <a:gd name="T83" fmla="*/ 219 h 304"/>
                  <a:gd name="T84" fmla="*/ 11 w 180"/>
                  <a:gd name="T85" fmla="*/ 228 h 304"/>
                  <a:gd name="T86" fmla="*/ 6 w 180"/>
                  <a:gd name="T87" fmla="*/ 244 h 304"/>
                  <a:gd name="T88" fmla="*/ 4 w 180"/>
                  <a:gd name="T89" fmla="*/ 251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0" h="304">
                    <a:moveTo>
                      <a:pt x="148" y="304"/>
                    </a:moveTo>
                    <a:cubicBezTo>
                      <a:pt x="0" y="254"/>
                      <a:pt x="0" y="254"/>
                      <a:pt x="0" y="254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5" y="239"/>
                      <a:pt x="6" y="233"/>
                      <a:pt x="8" y="227"/>
                    </a:cubicBezTo>
                    <a:cubicBezTo>
                      <a:pt x="8" y="224"/>
                      <a:pt x="9" y="221"/>
                      <a:pt x="10" y="218"/>
                    </a:cubicBezTo>
                    <a:cubicBezTo>
                      <a:pt x="13" y="204"/>
                      <a:pt x="20" y="176"/>
                      <a:pt x="22" y="143"/>
                    </a:cubicBezTo>
                    <a:cubicBezTo>
                      <a:pt x="23" y="119"/>
                      <a:pt x="23" y="91"/>
                      <a:pt x="20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9" y="57"/>
                      <a:pt x="19" y="55"/>
                      <a:pt x="18" y="52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2"/>
                      <a:pt x="169" y="2"/>
                      <a:pt x="169" y="2"/>
                    </a:cubicBezTo>
                    <a:cubicBezTo>
                      <a:pt x="169" y="2"/>
                      <a:pt x="169" y="3"/>
                      <a:pt x="169" y="5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4" y="34"/>
                      <a:pt x="174" y="38"/>
                      <a:pt x="175" y="42"/>
                    </a:cubicBezTo>
                    <a:cubicBezTo>
                      <a:pt x="176" y="49"/>
                      <a:pt x="176" y="49"/>
                      <a:pt x="176" y="49"/>
                    </a:cubicBezTo>
                    <a:cubicBezTo>
                      <a:pt x="180" y="82"/>
                      <a:pt x="180" y="120"/>
                      <a:pt x="178" y="153"/>
                    </a:cubicBezTo>
                    <a:cubicBezTo>
                      <a:pt x="176" y="186"/>
                      <a:pt x="170" y="224"/>
                      <a:pt x="162" y="257"/>
                    </a:cubicBezTo>
                    <a:cubicBezTo>
                      <a:pt x="160" y="263"/>
                      <a:pt x="160" y="263"/>
                      <a:pt x="160" y="263"/>
                    </a:cubicBezTo>
                    <a:cubicBezTo>
                      <a:pt x="157" y="274"/>
                      <a:pt x="155" y="283"/>
                      <a:pt x="153" y="290"/>
                    </a:cubicBezTo>
                    <a:lnTo>
                      <a:pt x="148" y="304"/>
                    </a:lnTo>
                    <a:close/>
                    <a:moveTo>
                      <a:pt x="4" y="251"/>
                    </a:moveTo>
                    <a:cubicBezTo>
                      <a:pt x="146" y="299"/>
                      <a:pt x="146" y="299"/>
                      <a:pt x="146" y="299"/>
                    </a:cubicBezTo>
                    <a:cubicBezTo>
                      <a:pt x="149" y="289"/>
                      <a:pt x="149" y="289"/>
                      <a:pt x="149" y="289"/>
                    </a:cubicBezTo>
                    <a:cubicBezTo>
                      <a:pt x="151" y="282"/>
                      <a:pt x="154" y="273"/>
                      <a:pt x="157" y="262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67" y="223"/>
                      <a:pt x="172" y="186"/>
                      <a:pt x="174" y="153"/>
                    </a:cubicBezTo>
                    <a:cubicBezTo>
                      <a:pt x="177" y="120"/>
                      <a:pt x="176" y="82"/>
                      <a:pt x="172" y="49"/>
                    </a:cubicBezTo>
                    <a:cubicBezTo>
                      <a:pt x="171" y="43"/>
                      <a:pt x="171" y="43"/>
                      <a:pt x="171" y="43"/>
                    </a:cubicBezTo>
                    <a:cubicBezTo>
                      <a:pt x="171" y="38"/>
                      <a:pt x="170" y="34"/>
                      <a:pt x="170" y="30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5"/>
                      <a:pt x="165" y="5"/>
                      <a:pt x="165" y="4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4"/>
                      <a:pt x="19" y="34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4"/>
                      <a:pt x="22" y="57"/>
                      <a:pt x="23" y="60"/>
                    </a:cubicBezTo>
                    <a:cubicBezTo>
                      <a:pt x="23" y="62"/>
                      <a:pt x="23" y="64"/>
                      <a:pt x="24" y="66"/>
                    </a:cubicBezTo>
                    <a:cubicBezTo>
                      <a:pt x="26" y="91"/>
                      <a:pt x="27" y="119"/>
                      <a:pt x="25" y="143"/>
                    </a:cubicBezTo>
                    <a:cubicBezTo>
                      <a:pt x="23" y="176"/>
                      <a:pt x="17" y="205"/>
                      <a:pt x="13" y="219"/>
                    </a:cubicBezTo>
                    <a:cubicBezTo>
                      <a:pt x="13" y="222"/>
                      <a:pt x="12" y="225"/>
                      <a:pt x="11" y="228"/>
                    </a:cubicBezTo>
                    <a:cubicBezTo>
                      <a:pt x="9" y="234"/>
                      <a:pt x="8" y="240"/>
                      <a:pt x="6" y="244"/>
                    </a:cubicBezTo>
                    <a:lnTo>
                      <a:pt x="4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993771B3-EF4E-1147-80BC-51EA35C563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3275" y="2014538"/>
                <a:ext cx="615950" cy="481013"/>
              </a:xfrm>
              <a:custGeom>
                <a:avLst/>
                <a:gdLst>
                  <a:gd name="T0" fmla="*/ 235 w 259"/>
                  <a:gd name="T1" fmla="*/ 202 h 202"/>
                  <a:gd name="T2" fmla="*/ 219 w 259"/>
                  <a:gd name="T3" fmla="*/ 197 h 202"/>
                  <a:gd name="T4" fmla="*/ 209 w 259"/>
                  <a:gd name="T5" fmla="*/ 194 h 202"/>
                  <a:gd name="T6" fmla="*/ 204 w 259"/>
                  <a:gd name="T7" fmla="*/ 192 h 202"/>
                  <a:gd name="T8" fmla="*/ 193 w 259"/>
                  <a:gd name="T9" fmla="*/ 188 h 202"/>
                  <a:gd name="T10" fmla="*/ 108 w 259"/>
                  <a:gd name="T11" fmla="*/ 149 h 202"/>
                  <a:gd name="T12" fmla="*/ 33 w 259"/>
                  <a:gd name="T13" fmla="*/ 95 h 202"/>
                  <a:gd name="T14" fmla="*/ 28 w 259"/>
                  <a:gd name="T15" fmla="*/ 91 h 202"/>
                  <a:gd name="T16" fmla="*/ 20 w 259"/>
                  <a:gd name="T17" fmla="*/ 84 h 202"/>
                  <a:gd name="T18" fmla="*/ 4 w 259"/>
                  <a:gd name="T19" fmla="*/ 69 h 202"/>
                  <a:gd name="T20" fmla="*/ 1 w 259"/>
                  <a:gd name="T21" fmla="*/ 67 h 202"/>
                  <a:gd name="T22" fmla="*/ 0 w 259"/>
                  <a:gd name="T23" fmla="*/ 65 h 202"/>
                  <a:gd name="T24" fmla="*/ 66 w 259"/>
                  <a:gd name="T25" fmla="*/ 0 h 202"/>
                  <a:gd name="T26" fmla="*/ 67 w 259"/>
                  <a:gd name="T27" fmla="*/ 2 h 202"/>
                  <a:gd name="T28" fmla="*/ 69 w 259"/>
                  <a:gd name="T29" fmla="*/ 3 h 202"/>
                  <a:gd name="T30" fmla="*/ 82 w 259"/>
                  <a:gd name="T31" fmla="*/ 16 h 202"/>
                  <a:gd name="T32" fmla="*/ 88 w 259"/>
                  <a:gd name="T33" fmla="*/ 21 h 202"/>
                  <a:gd name="T34" fmla="*/ 93 w 259"/>
                  <a:gd name="T35" fmla="*/ 25 h 202"/>
                  <a:gd name="T36" fmla="*/ 155 w 259"/>
                  <a:gd name="T37" fmla="*/ 69 h 202"/>
                  <a:gd name="T38" fmla="*/ 224 w 259"/>
                  <a:gd name="T39" fmla="*/ 102 h 202"/>
                  <a:gd name="T40" fmla="*/ 233 w 259"/>
                  <a:gd name="T41" fmla="*/ 105 h 202"/>
                  <a:gd name="T42" fmla="*/ 238 w 259"/>
                  <a:gd name="T43" fmla="*/ 106 h 202"/>
                  <a:gd name="T44" fmla="*/ 248 w 259"/>
                  <a:gd name="T45" fmla="*/ 110 h 202"/>
                  <a:gd name="T46" fmla="*/ 259 w 259"/>
                  <a:gd name="T47" fmla="*/ 113 h 202"/>
                  <a:gd name="T48" fmla="*/ 235 w 259"/>
                  <a:gd name="T49" fmla="*/ 202 h 202"/>
                  <a:gd name="T50" fmla="*/ 5 w 259"/>
                  <a:gd name="T51" fmla="*/ 65 h 202"/>
                  <a:gd name="T52" fmla="*/ 6 w 259"/>
                  <a:gd name="T53" fmla="*/ 66 h 202"/>
                  <a:gd name="T54" fmla="*/ 22 w 259"/>
                  <a:gd name="T55" fmla="*/ 81 h 202"/>
                  <a:gd name="T56" fmla="*/ 30 w 259"/>
                  <a:gd name="T57" fmla="*/ 88 h 202"/>
                  <a:gd name="T58" fmla="*/ 35 w 259"/>
                  <a:gd name="T59" fmla="*/ 93 h 202"/>
                  <a:gd name="T60" fmla="*/ 110 w 259"/>
                  <a:gd name="T61" fmla="*/ 146 h 202"/>
                  <a:gd name="T62" fmla="*/ 194 w 259"/>
                  <a:gd name="T63" fmla="*/ 185 h 202"/>
                  <a:gd name="T64" fmla="*/ 205 w 259"/>
                  <a:gd name="T65" fmla="*/ 189 h 202"/>
                  <a:gd name="T66" fmla="*/ 210 w 259"/>
                  <a:gd name="T67" fmla="*/ 191 h 202"/>
                  <a:gd name="T68" fmla="*/ 223 w 259"/>
                  <a:gd name="T69" fmla="*/ 195 h 202"/>
                  <a:gd name="T70" fmla="*/ 232 w 259"/>
                  <a:gd name="T71" fmla="*/ 197 h 202"/>
                  <a:gd name="T72" fmla="*/ 254 w 259"/>
                  <a:gd name="T73" fmla="*/ 115 h 202"/>
                  <a:gd name="T74" fmla="*/ 247 w 259"/>
                  <a:gd name="T75" fmla="*/ 113 h 202"/>
                  <a:gd name="T76" fmla="*/ 236 w 259"/>
                  <a:gd name="T77" fmla="*/ 110 h 202"/>
                  <a:gd name="T78" fmla="*/ 232 w 259"/>
                  <a:gd name="T79" fmla="*/ 108 h 202"/>
                  <a:gd name="T80" fmla="*/ 223 w 259"/>
                  <a:gd name="T81" fmla="*/ 105 h 202"/>
                  <a:gd name="T82" fmla="*/ 153 w 259"/>
                  <a:gd name="T83" fmla="*/ 73 h 202"/>
                  <a:gd name="T84" fmla="*/ 90 w 259"/>
                  <a:gd name="T85" fmla="*/ 28 h 202"/>
                  <a:gd name="T86" fmla="*/ 86 w 259"/>
                  <a:gd name="T87" fmla="*/ 24 h 202"/>
                  <a:gd name="T88" fmla="*/ 79 w 259"/>
                  <a:gd name="T89" fmla="*/ 18 h 202"/>
                  <a:gd name="T90" fmla="*/ 66 w 259"/>
                  <a:gd name="T91" fmla="*/ 6 h 202"/>
                  <a:gd name="T92" fmla="*/ 66 w 259"/>
                  <a:gd name="T93" fmla="*/ 5 h 202"/>
                  <a:gd name="T94" fmla="*/ 5 w 259"/>
                  <a:gd name="T95" fmla="*/ 6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9" h="202">
                    <a:moveTo>
                      <a:pt x="235" y="202"/>
                    </a:moveTo>
                    <a:cubicBezTo>
                      <a:pt x="219" y="197"/>
                      <a:pt x="219" y="197"/>
                      <a:pt x="219" y="197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7" y="194"/>
                      <a:pt x="206" y="193"/>
                      <a:pt x="204" y="192"/>
                    </a:cubicBezTo>
                    <a:cubicBezTo>
                      <a:pt x="201" y="191"/>
                      <a:pt x="197" y="190"/>
                      <a:pt x="193" y="188"/>
                    </a:cubicBezTo>
                    <a:cubicBezTo>
                      <a:pt x="166" y="179"/>
                      <a:pt x="135" y="165"/>
                      <a:pt x="108" y="149"/>
                    </a:cubicBezTo>
                    <a:cubicBezTo>
                      <a:pt x="83" y="134"/>
                      <a:pt x="55" y="115"/>
                      <a:pt x="33" y="95"/>
                    </a:cubicBezTo>
                    <a:cubicBezTo>
                      <a:pt x="31" y="94"/>
                      <a:pt x="29" y="92"/>
                      <a:pt x="28" y="91"/>
                    </a:cubicBezTo>
                    <a:cubicBezTo>
                      <a:pt x="25" y="89"/>
                      <a:pt x="22" y="86"/>
                      <a:pt x="20" y="84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2" y="67"/>
                      <a:pt x="1" y="67"/>
                      <a:pt x="1" y="6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2"/>
                      <a:pt x="68" y="2"/>
                      <a:pt x="69" y="3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4" y="18"/>
                      <a:pt x="86" y="19"/>
                      <a:pt x="88" y="21"/>
                    </a:cubicBezTo>
                    <a:cubicBezTo>
                      <a:pt x="90" y="23"/>
                      <a:pt x="91" y="24"/>
                      <a:pt x="93" y="25"/>
                    </a:cubicBezTo>
                    <a:cubicBezTo>
                      <a:pt x="111" y="41"/>
                      <a:pt x="134" y="57"/>
                      <a:pt x="155" y="69"/>
                    </a:cubicBezTo>
                    <a:cubicBezTo>
                      <a:pt x="177" y="82"/>
                      <a:pt x="202" y="94"/>
                      <a:pt x="224" y="102"/>
                    </a:cubicBezTo>
                    <a:cubicBezTo>
                      <a:pt x="227" y="103"/>
                      <a:pt x="230" y="104"/>
                      <a:pt x="233" y="105"/>
                    </a:cubicBezTo>
                    <a:cubicBezTo>
                      <a:pt x="235" y="105"/>
                      <a:pt x="236" y="106"/>
                      <a:pt x="238" y="106"/>
                    </a:cubicBezTo>
                    <a:cubicBezTo>
                      <a:pt x="248" y="110"/>
                      <a:pt x="248" y="110"/>
                      <a:pt x="248" y="110"/>
                    </a:cubicBezTo>
                    <a:cubicBezTo>
                      <a:pt x="259" y="113"/>
                      <a:pt x="259" y="113"/>
                      <a:pt x="259" y="113"/>
                    </a:cubicBezTo>
                    <a:lnTo>
                      <a:pt x="235" y="202"/>
                    </a:lnTo>
                    <a:close/>
                    <a:moveTo>
                      <a:pt x="5" y="65"/>
                    </a:moveTo>
                    <a:cubicBezTo>
                      <a:pt x="6" y="66"/>
                      <a:pt x="6" y="66"/>
                      <a:pt x="6" y="66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4" y="83"/>
                      <a:pt x="27" y="86"/>
                      <a:pt x="30" y="88"/>
                    </a:cubicBezTo>
                    <a:cubicBezTo>
                      <a:pt x="32" y="90"/>
                      <a:pt x="33" y="91"/>
                      <a:pt x="35" y="93"/>
                    </a:cubicBezTo>
                    <a:cubicBezTo>
                      <a:pt x="57" y="112"/>
                      <a:pt x="85" y="131"/>
                      <a:pt x="110" y="146"/>
                    </a:cubicBezTo>
                    <a:cubicBezTo>
                      <a:pt x="137" y="162"/>
                      <a:pt x="167" y="176"/>
                      <a:pt x="194" y="185"/>
                    </a:cubicBezTo>
                    <a:cubicBezTo>
                      <a:pt x="198" y="187"/>
                      <a:pt x="202" y="188"/>
                      <a:pt x="205" y="189"/>
                    </a:cubicBezTo>
                    <a:cubicBezTo>
                      <a:pt x="207" y="190"/>
                      <a:pt x="209" y="190"/>
                      <a:pt x="210" y="191"/>
                    </a:cubicBezTo>
                    <a:cubicBezTo>
                      <a:pt x="223" y="195"/>
                      <a:pt x="223" y="195"/>
                      <a:pt x="223" y="195"/>
                    </a:cubicBezTo>
                    <a:cubicBezTo>
                      <a:pt x="232" y="197"/>
                      <a:pt x="232" y="197"/>
                      <a:pt x="232" y="197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47" y="113"/>
                      <a:pt x="247" y="113"/>
                      <a:pt x="247" y="113"/>
                    </a:cubicBezTo>
                    <a:cubicBezTo>
                      <a:pt x="236" y="110"/>
                      <a:pt x="236" y="110"/>
                      <a:pt x="236" y="110"/>
                    </a:cubicBezTo>
                    <a:cubicBezTo>
                      <a:pt x="235" y="109"/>
                      <a:pt x="234" y="109"/>
                      <a:pt x="232" y="108"/>
                    </a:cubicBezTo>
                    <a:cubicBezTo>
                      <a:pt x="229" y="107"/>
                      <a:pt x="226" y="106"/>
                      <a:pt x="223" y="105"/>
                    </a:cubicBezTo>
                    <a:cubicBezTo>
                      <a:pt x="201" y="98"/>
                      <a:pt x="175" y="86"/>
                      <a:pt x="153" y="73"/>
                    </a:cubicBezTo>
                    <a:cubicBezTo>
                      <a:pt x="132" y="60"/>
                      <a:pt x="109" y="44"/>
                      <a:pt x="90" y="28"/>
                    </a:cubicBezTo>
                    <a:cubicBezTo>
                      <a:pt x="89" y="27"/>
                      <a:pt x="87" y="25"/>
                      <a:pt x="86" y="24"/>
                    </a:cubicBezTo>
                    <a:cubicBezTo>
                      <a:pt x="83" y="22"/>
                      <a:pt x="81" y="20"/>
                      <a:pt x="79" y="18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6"/>
                      <a:pt x="66" y="5"/>
                    </a:cubicBezTo>
                    <a:lnTo>
                      <a:pt x="5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8EF6D618-4B09-CB4A-ADBC-85817A6213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8138" y="1560513"/>
                <a:ext cx="625475" cy="722313"/>
              </a:xfrm>
              <a:custGeom>
                <a:avLst/>
                <a:gdLst>
                  <a:gd name="T0" fmla="*/ 152 w 263"/>
                  <a:gd name="T1" fmla="*/ 304 h 304"/>
                  <a:gd name="T2" fmla="*/ 132 w 263"/>
                  <a:gd name="T3" fmla="*/ 283 h 304"/>
                  <a:gd name="T4" fmla="*/ 119 w 263"/>
                  <a:gd name="T5" fmla="*/ 268 h 304"/>
                  <a:gd name="T6" fmla="*/ 59 w 263"/>
                  <a:gd name="T7" fmla="*/ 183 h 304"/>
                  <a:gd name="T8" fmla="*/ 15 w 263"/>
                  <a:gd name="T9" fmla="*/ 88 h 304"/>
                  <a:gd name="T10" fmla="*/ 10 w 263"/>
                  <a:gd name="T11" fmla="*/ 75 h 304"/>
                  <a:gd name="T12" fmla="*/ 9 w 263"/>
                  <a:gd name="T13" fmla="*/ 69 h 304"/>
                  <a:gd name="T14" fmla="*/ 7 w 263"/>
                  <a:gd name="T15" fmla="*/ 64 h 304"/>
                  <a:gd name="T16" fmla="*/ 4 w 263"/>
                  <a:gd name="T17" fmla="*/ 55 h 304"/>
                  <a:gd name="T18" fmla="*/ 0 w 263"/>
                  <a:gd name="T19" fmla="*/ 40 h 304"/>
                  <a:gd name="T20" fmla="*/ 152 w 263"/>
                  <a:gd name="T21" fmla="*/ 0 h 304"/>
                  <a:gd name="T22" fmla="*/ 155 w 263"/>
                  <a:gd name="T23" fmla="*/ 11 h 304"/>
                  <a:gd name="T24" fmla="*/ 157 w 263"/>
                  <a:gd name="T25" fmla="*/ 17 h 304"/>
                  <a:gd name="T26" fmla="*/ 158 w 263"/>
                  <a:gd name="T27" fmla="*/ 21 h 304"/>
                  <a:gd name="T28" fmla="*/ 159 w 263"/>
                  <a:gd name="T29" fmla="*/ 26 h 304"/>
                  <a:gd name="T30" fmla="*/ 162 w 263"/>
                  <a:gd name="T31" fmla="*/ 35 h 304"/>
                  <a:gd name="T32" fmla="*/ 194 w 263"/>
                  <a:gd name="T33" fmla="*/ 104 h 304"/>
                  <a:gd name="T34" fmla="*/ 238 w 263"/>
                  <a:gd name="T35" fmla="*/ 167 h 304"/>
                  <a:gd name="T36" fmla="*/ 248 w 263"/>
                  <a:gd name="T37" fmla="*/ 178 h 304"/>
                  <a:gd name="T38" fmla="*/ 263 w 263"/>
                  <a:gd name="T39" fmla="*/ 194 h 304"/>
                  <a:gd name="T40" fmla="*/ 152 w 263"/>
                  <a:gd name="T41" fmla="*/ 304 h 304"/>
                  <a:gd name="T42" fmla="*/ 5 w 263"/>
                  <a:gd name="T43" fmla="*/ 43 h 304"/>
                  <a:gd name="T44" fmla="*/ 8 w 263"/>
                  <a:gd name="T45" fmla="*/ 54 h 304"/>
                  <a:gd name="T46" fmla="*/ 10 w 263"/>
                  <a:gd name="T47" fmla="*/ 63 h 304"/>
                  <a:gd name="T48" fmla="*/ 12 w 263"/>
                  <a:gd name="T49" fmla="*/ 68 h 304"/>
                  <a:gd name="T50" fmla="*/ 14 w 263"/>
                  <a:gd name="T51" fmla="*/ 74 h 304"/>
                  <a:gd name="T52" fmla="*/ 18 w 263"/>
                  <a:gd name="T53" fmla="*/ 86 h 304"/>
                  <a:gd name="T54" fmla="*/ 62 w 263"/>
                  <a:gd name="T55" fmla="*/ 181 h 304"/>
                  <a:gd name="T56" fmla="*/ 122 w 263"/>
                  <a:gd name="T57" fmla="*/ 266 h 304"/>
                  <a:gd name="T58" fmla="*/ 134 w 263"/>
                  <a:gd name="T59" fmla="*/ 280 h 304"/>
                  <a:gd name="T60" fmla="*/ 152 w 263"/>
                  <a:gd name="T61" fmla="*/ 299 h 304"/>
                  <a:gd name="T62" fmla="*/ 258 w 263"/>
                  <a:gd name="T63" fmla="*/ 194 h 304"/>
                  <a:gd name="T64" fmla="*/ 245 w 263"/>
                  <a:gd name="T65" fmla="*/ 180 h 304"/>
                  <a:gd name="T66" fmla="*/ 236 w 263"/>
                  <a:gd name="T67" fmla="*/ 169 h 304"/>
                  <a:gd name="T68" fmla="*/ 191 w 263"/>
                  <a:gd name="T69" fmla="*/ 106 h 304"/>
                  <a:gd name="T70" fmla="*/ 159 w 263"/>
                  <a:gd name="T71" fmla="*/ 36 h 304"/>
                  <a:gd name="T72" fmla="*/ 156 w 263"/>
                  <a:gd name="T73" fmla="*/ 27 h 304"/>
                  <a:gd name="T74" fmla="*/ 154 w 263"/>
                  <a:gd name="T75" fmla="*/ 23 h 304"/>
                  <a:gd name="T76" fmla="*/ 153 w 263"/>
                  <a:gd name="T77" fmla="*/ 18 h 304"/>
                  <a:gd name="T78" fmla="*/ 151 w 263"/>
                  <a:gd name="T79" fmla="*/ 12 h 304"/>
                  <a:gd name="T80" fmla="*/ 149 w 263"/>
                  <a:gd name="T81" fmla="*/ 4 h 304"/>
                  <a:gd name="T82" fmla="*/ 5 w 263"/>
                  <a:gd name="T83" fmla="*/ 43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3" h="304">
                    <a:moveTo>
                      <a:pt x="152" y="304"/>
                    </a:moveTo>
                    <a:cubicBezTo>
                      <a:pt x="132" y="283"/>
                      <a:pt x="132" y="283"/>
                      <a:pt x="132" y="283"/>
                    </a:cubicBezTo>
                    <a:cubicBezTo>
                      <a:pt x="119" y="268"/>
                      <a:pt x="119" y="268"/>
                      <a:pt x="119" y="268"/>
                    </a:cubicBezTo>
                    <a:cubicBezTo>
                      <a:pt x="97" y="242"/>
                      <a:pt x="75" y="211"/>
                      <a:pt x="59" y="183"/>
                    </a:cubicBezTo>
                    <a:cubicBezTo>
                      <a:pt x="41" y="153"/>
                      <a:pt x="25" y="118"/>
                      <a:pt x="15" y="88"/>
                    </a:cubicBezTo>
                    <a:cubicBezTo>
                      <a:pt x="13" y="83"/>
                      <a:pt x="12" y="79"/>
                      <a:pt x="10" y="75"/>
                    </a:cubicBezTo>
                    <a:cubicBezTo>
                      <a:pt x="10" y="73"/>
                      <a:pt x="9" y="71"/>
                      <a:pt x="9" y="69"/>
                    </a:cubicBezTo>
                    <a:cubicBezTo>
                      <a:pt x="8" y="67"/>
                      <a:pt x="7" y="65"/>
                      <a:pt x="7" y="64"/>
                    </a:cubicBezTo>
                    <a:cubicBezTo>
                      <a:pt x="6" y="60"/>
                      <a:pt x="5" y="57"/>
                      <a:pt x="4" y="5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5" y="13"/>
                      <a:pt x="156" y="15"/>
                      <a:pt x="157" y="17"/>
                    </a:cubicBezTo>
                    <a:cubicBezTo>
                      <a:pt x="157" y="19"/>
                      <a:pt x="157" y="20"/>
                      <a:pt x="158" y="21"/>
                    </a:cubicBezTo>
                    <a:cubicBezTo>
                      <a:pt x="158" y="23"/>
                      <a:pt x="159" y="25"/>
                      <a:pt x="159" y="26"/>
                    </a:cubicBezTo>
                    <a:cubicBezTo>
                      <a:pt x="160" y="29"/>
                      <a:pt x="161" y="32"/>
                      <a:pt x="162" y="35"/>
                    </a:cubicBezTo>
                    <a:cubicBezTo>
                      <a:pt x="170" y="57"/>
                      <a:pt x="182" y="83"/>
                      <a:pt x="194" y="104"/>
                    </a:cubicBezTo>
                    <a:cubicBezTo>
                      <a:pt x="206" y="125"/>
                      <a:pt x="222" y="148"/>
                      <a:pt x="238" y="167"/>
                    </a:cubicBezTo>
                    <a:cubicBezTo>
                      <a:pt x="248" y="178"/>
                      <a:pt x="248" y="178"/>
                      <a:pt x="248" y="178"/>
                    </a:cubicBezTo>
                    <a:cubicBezTo>
                      <a:pt x="263" y="194"/>
                      <a:pt x="263" y="194"/>
                      <a:pt x="263" y="194"/>
                    </a:cubicBezTo>
                    <a:lnTo>
                      <a:pt x="152" y="304"/>
                    </a:lnTo>
                    <a:close/>
                    <a:moveTo>
                      <a:pt x="5" y="43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9" y="59"/>
                      <a:pt x="10" y="63"/>
                    </a:cubicBezTo>
                    <a:cubicBezTo>
                      <a:pt x="11" y="64"/>
                      <a:pt x="11" y="66"/>
                      <a:pt x="12" y="68"/>
                    </a:cubicBezTo>
                    <a:cubicBezTo>
                      <a:pt x="13" y="70"/>
                      <a:pt x="13" y="72"/>
                      <a:pt x="14" y="74"/>
                    </a:cubicBezTo>
                    <a:cubicBezTo>
                      <a:pt x="15" y="78"/>
                      <a:pt x="16" y="82"/>
                      <a:pt x="18" y="86"/>
                    </a:cubicBezTo>
                    <a:cubicBezTo>
                      <a:pt x="29" y="117"/>
                      <a:pt x="45" y="151"/>
                      <a:pt x="62" y="181"/>
                    </a:cubicBezTo>
                    <a:cubicBezTo>
                      <a:pt x="78" y="209"/>
                      <a:pt x="100" y="240"/>
                      <a:pt x="122" y="266"/>
                    </a:cubicBezTo>
                    <a:cubicBezTo>
                      <a:pt x="134" y="280"/>
                      <a:pt x="134" y="280"/>
                      <a:pt x="134" y="280"/>
                    </a:cubicBezTo>
                    <a:cubicBezTo>
                      <a:pt x="152" y="299"/>
                      <a:pt x="152" y="299"/>
                      <a:pt x="152" y="299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45" y="180"/>
                      <a:pt x="245" y="180"/>
                      <a:pt x="245" y="180"/>
                    </a:cubicBezTo>
                    <a:cubicBezTo>
                      <a:pt x="236" y="169"/>
                      <a:pt x="236" y="169"/>
                      <a:pt x="236" y="169"/>
                    </a:cubicBezTo>
                    <a:cubicBezTo>
                      <a:pt x="226" y="158"/>
                      <a:pt x="208" y="135"/>
                      <a:pt x="191" y="106"/>
                    </a:cubicBezTo>
                    <a:cubicBezTo>
                      <a:pt x="179" y="84"/>
                      <a:pt x="167" y="59"/>
                      <a:pt x="159" y="36"/>
                    </a:cubicBezTo>
                    <a:cubicBezTo>
                      <a:pt x="158" y="33"/>
                      <a:pt x="157" y="30"/>
                      <a:pt x="156" y="27"/>
                    </a:cubicBezTo>
                    <a:cubicBezTo>
                      <a:pt x="155" y="26"/>
                      <a:pt x="155" y="24"/>
                      <a:pt x="154" y="23"/>
                    </a:cubicBezTo>
                    <a:cubicBezTo>
                      <a:pt x="154" y="21"/>
                      <a:pt x="154" y="20"/>
                      <a:pt x="153" y="18"/>
                    </a:cubicBezTo>
                    <a:cubicBezTo>
                      <a:pt x="152" y="16"/>
                      <a:pt x="152" y="14"/>
                      <a:pt x="151" y="12"/>
                    </a:cubicBezTo>
                    <a:cubicBezTo>
                      <a:pt x="149" y="4"/>
                      <a:pt x="149" y="4"/>
                      <a:pt x="149" y="4"/>
                    </a:cubicBezTo>
                    <a:lnTo>
                      <a:pt x="5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D189955C-2C9C-C046-845D-3682452B5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3175"/>
                <a:ext cx="696913" cy="585788"/>
              </a:xfrm>
              <a:custGeom>
                <a:avLst/>
                <a:gdLst>
                  <a:gd name="T0" fmla="*/ 99 w 293"/>
                  <a:gd name="T1" fmla="*/ 247 h 247"/>
                  <a:gd name="T2" fmla="*/ 0 w 293"/>
                  <a:gd name="T3" fmla="*/ 148 h 247"/>
                  <a:gd name="T4" fmla="*/ 21 w 293"/>
                  <a:gd name="T5" fmla="*/ 128 h 247"/>
                  <a:gd name="T6" fmla="*/ 31 w 293"/>
                  <a:gd name="T7" fmla="*/ 120 h 247"/>
                  <a:gd name="T8" fmla="*/ 36 w 293"/>
                  <a:gd name="T9" fmla="*/ 116 h 247"/>
                  <a:gd name="T10" fmla="*/ 119 w 293"/>
                  <a:gd name="T11" fmla="*/ 57 h 247"/>
                  <a:gd name="T12" fmla="*/ 211 w 293"/>
                  <a:gd name="T13" fmla="*/ 15 h 247"/>
                  <a:gd name="T14" fmla="*/ 223 w 293"/>
                  <a:gd name="T15" fmla="*/ 10 h 247"/>
                  <a:gd name="T16" fmla="*/ 229 w 293"/>
                  <a:gd name="T17" fmla="*/ 9 h 247"/>
                  <a:gd name="T18" fmla="*/ 234 w 293"/>
                  <a:gd name="T19" fmla="*/ 7 h 247"/>
                  <a:gd name="T20" fmla="*/ 243 w 293"/>
                  <a:gd name="T21" fmla="*/ 4 h 247"/>
                  <a:gd name="T22" fmla="*/ 257 w 293"/>
                  <a:gd name="T23" fmla="*/ 0 h 247"/>
                  <a:gd name="T24" fmla="*/ 293 w 293"/>
                  <a:gd name="T25" fmla="*/ 135 h 247"/>
                  <a:gd name="T26" fmla="*/ 282 w 293"/>
                  <a:gd name="T27" fmla="*/ 138 h 247"/>
                  <a:gd name="T28" fmla="*/ 276 w 293"/>
                  <a:gd name="T29" fmla="*/ 140 h 247"/>
                  <a:gd name="T30" fmla="*/ 271 w 293"/>
                  <a:gd name="T31" fmla="*/ 142 h 247"/>
                  <a:gd name="T32" fmla="*/ 267 w 293"/>
                  <a:gd name="T33" fmla="*/ 143 h 247"/>
                  <a:gd name="T34" fmla="*/ 258 w 293"/>
                  <a:gd name="T35" fmla="*/ 146 h 247"/>
                  <a:gd name="T36" fmla="*/ 189 w 293"/>
                  <a:gd name="T37" fmla="*/ 178 h 247"/>
                  <a:gd name="T38" fmla="*/ 126 w 293"/>
                  <a:gd name="T39" fmla="*/ 222 h 247"/>
                  <a:gd name="T40" fmla="*/ 122 w 293"/>
                  <a:gd name="T41" fmla="*/ 226 h 247"/>
                  <a:gd name="T42" fmla="*/ 116 w 293"/>
                  <a:gd name="T43" fmla="*/ 232 h 247"/>
                  <a:gd name="T44" fmla="*/ 99 w 293"/>
                  <a:gd name="T45" fmla="*/ 247 h 247"/>
                  <a:gd name="T46" fmla="*/ 6 w 293"/>
                  <a:gd name="T47" fmla="*/ 148 h 247"/>
                  <a:gd name="T48" fmla="*/ 99 w 293"/>
                  <a:gd name="T49" fmla="*/ 242 h 247"/>
                  <a:gd name="T50" fmla="*/ 113 w 293"/>
                  <a:gd name="T51" fmla="*/ 229 h 247"/>
                  <a:gd name="T52" fmla="*/ 119 w 293"/>
                  <a:gd name="T53" fmla="*/ 224 h 247"/>
                  <a:gd name="T54" fmla="*/ 124 w 293"/>
                  <a:gd name="T55" fmla="*/ 220 h 247"/>
                  <a:gd name="T56" fmla="*/ 187 w 293"/>
                  <a:gd name="T57" fmla="*/ 175 h 247"/>
                  <a:gd name="T58" fmla="*/ 257 w 293"/>
                  <a:gd name="T59" fmla="*/ 143 h 247"/>
                  <a:gd name="T60" fmla="*/ 266 w 293"/>
                  <a:gd name="T61" fmla="*/ 140 h 247"/>
                  <a:gd name="T62" fmla="*/ 270 w 293"/>
                  <a:gd name="T63" fmla="*/ 138 h 247"/>
                  <a:gd name="T64" fmla="*/ 275 w 293"/>
                  <a:gd name="T65" fmla="*/ 137 h 247"/>
                  <a:gd name="T66" fmla="*/ 281 w 293"/>
                  <a:gd name="T67" fmla="*/ 135 h 247"/>
                  <a:gd name="T68" fmla="*/ 288 w 293"/>
                  <a:gd name="T69" fmla="*/ 133 h 247"/>
                  <a:gd name="T70" fmla="*/ 254 w 293"/>
                  <a:gd name="T71" fmla="*/ 5 h 247"/>
                  <a:gd name="T72" fmla="*/ 244 w 293"/>
                  <a:gd name="T73" fmla="*/ 8 h 247"/>
                  <a:gd name="T74" fmla="*/ 235 w 293"/>
                  <a:gd name="T75" fmla="*/ 10 h 247"/>
                  <a:gd name="T76" fmla="*/ 230 w 293"/>
                  <a:gd name="T77" fmla="*/ 12 h 247"/>
                  <a:gd name="T78" fmla="*/ 224 w 293"/>
                  <a:gd name="T79" fmla="*/ 14 h 247"/>
                  <a:gd name="T80" fmla="*/ 212 w 293"/>
                  <a:gd name="T81" fmla="*/ 18 h 247"/>
                  <a:gd name="T82" fmla="*/ 120 w 293"/>
                  <a:gd name="T83" fmla="*/ 61 h 247"/>
                  <a:gd name="T84" fmla="*/ 38 w 293"/>
                  <a:gd name="T85" fmla="*/ 119 h 247"/>
                  <a:gd name="T86" fmla="*/ 33 w 293"/>
                  <a:gd name="T87" fmla="*/ 123 h 247"/>
                  <a:gd name="T88" fmla="*/ 24 w 293"/>
                  <a:gd name="T89" fmla="*/ 131 h 247"/>
                  <a:gd name="T90" fmla="*/ 6 w 293"/>
                  <a:gd name="T91" fmla="*/ 14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3" h="247">
                    <a:moveTo>
                      <a:pt x="99" y="247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4" y="126"/>
                      <a:pt x="27" y="123"/>
                      <a:pt x="31" y="120"/>
                    </a:cubicBezTo>
                    <a:cubicBezTo>
                      <a:pt x="32" y="119"/>
                      <a:pt x="34" y="118"/>
                      <a:pt x="36" y="116"/>
                    </a:cubicBezTo>
                    <a:cubicBezTo>
                      <a:pt x="61" y="95"/>
                      <a:pt x="91" y="73"/>
                      <a:pt x="119" y="57"/>
                    </a:cubicBezTo>
                    <a:cubicBezTo>
                      <a:pt x="148" y="40"/>
                      <a:pt x="181" y="25"/>
                      <a:pt x="211" y="15"/>
                    </a:cubicBezTo>
                    <a:cubicBezTo>
                      <a:pt x="215" y="13"/>
                      <a:pt x="219" y="12"/>
                      <a:pt x="223" y="10"/>
                    </a:cubicBezTo>
                    <a:cubicBezTo>
                      <a:pt x="225" y="10"/>
                      <a:pt x="227" y="9"/>
                      <a:pt x="229" y="9"/>
                    </a:cubicBezTo>
                    <a:cubicBezTo>
                      <a:pt x="231" y="8"/>
                      <a:pt x="232" y="7"/>
                      <a:pt x="234" y="7"/>
                    </a:cubicBezTo>
                    <a:cubicBezTo>
                      <a:pt x="237" y="6"/>
                      <a:pt x="240" y="5"/>
                      <a:pt x="243" y="4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293" y="135"/>
                      <a:pt x="293" y="135"/>
                      <a:pt x="293" y="135"/>
                    </a:cubicBezTo>
                    <a:cubicBezTo>
                      <a:pt x="282" y="138"/>
                      <a:pt x="282" y="138"/>
                      <a:pt x="282" y="138"/>
                    </a:cubicBezTo>
                    <a:cubicBezTo>
                      <a:pt x="280" y="139"/>
                      <a:pt x="278" y="139"/>
                      <a:pt x="276" y="140"/>
                    </a:cubicBezTo>
                    <a:cubicBezTo>
                      <a:pt x="274" y="141"/>
                      <a:pt x="273" y="141"/>
                      <a:pt x="271" y="142"/>
                    </a:cubicBezTo>
                    <a:cubicBezTo>
                      <a:pt x="270" y="142"/>
                      <a:pt x="268" y="143"/>
                      <a:pt x="267" y="143"/>
                    </a:cubicBezTo>
                    <a:cubicBezTo>
                      <a:pt x="264" y="144"/>
                      <a:pt x="261" y="145"/>
                      <a:pt x="258" y="146"/>
                    </a:cubicBezTo>
                    <a:cubicBezTo>
                      <a:pt x="236" y="154"/>
                      <a:pt x="211" y="165"/>
                      <a:pt x="189" y="178"/>
                    </a:cubicBezTo>
                    <a:cubicBezTo>
                      <a:pt x="168" y="190"/>
                      <a:pt x="145" y="206"/>
                      <a:pt x="126" y="222"/>
                    </a:cubicBezTo>
                    <a:cubicBezTo>
                      <a:pt x="125" y="224"/>
                      <a:pt x="123" y="225"/>
                      <a:pt x="122" y="226"/>
                    </a:cubicBezTo>
                    <a:cubicBezTo>
                      <a:pt x="119" y="228"/>
                      <a:pt x="117" y="230"/>
                      <a:pt x="116" y="232"/>
                    </a:cubicBezTo>
                    <a:lnTo>
                      <a:pt x="99" y="247"/>
                    </a:lnTo>
                    <a:close/>
                    <a:moveTo>
                      <a:pt x="6" y="148"/>
                    </a:moveTo>
                    <a:cubicBezTo>
                      <a:pt x="99" y="242"/>
                      <a:pt x="99" y="242"/>
                      <a:pt x="99" y="242"/>
                    </a:cubicBezTo>
                    <a:cubicBezTo>
                      <a:pt x="113" y="229"/>
                      <a:pt x="113" y="229"/>
                      <a:pt x="113" y="229"/>
                    </a:cubicBezTo>
                    <a:cubicBezTo>
                      <a:pt x="115" y="227"/>
                      <a:pt x="117" y="226"/>
                      <a:pt x="119" y="224"/>
                    </a:cubicBezTo>
                    <a:cubicBezTo>
                      <a:pt x="121" y="222"/>
                      <a:pt x="122" y="221"/>
                      <a:pt x="124" y="220"/>
                    </a:cubicBezTo>
                    <a:cubicBezTo>
                      <a:pt x="143" y="203"/>
                      <a:pt x="166" y="187"/>
                      <a:pt x="187" y="175"/>
                    </a:cubicBezTo>
                    <a:cubicBezTo>
                      <a:pt x="209" y="162"/>
                      <a:pt x="235" y="150"/>
                      <a:pt x="257" y="143"/>
                    </a:cubicBezTo>
                    <a:cubicBezTo>
                      <a:pt x="260" y="141"/>
                      <a:pt x="263" y="141"/>
                      <a:pt x="266" y="140"/>
                    </a:cubicBezTo>
                    <a:cubicBezTo>
                      <a:pt x="267" y="139"/>
                      <a:pt x="269" y="139"/>
                      <a:pt x="270" y="138"/>
                    </a:cubicBezTo>
                    <a:cubicBezTo>
                      <a:pt x="272" y="138"/>
                      <a:pt x="273" y="137"/>
                      <a:pt x="275" y="137"/>
                    </a:cubicBezTo>
                    <a:cubicBezTo>
                      <a:pt x="277" y="136"/>
                      <a:pt x="279" y="135"/>
                      <a:pt x="281" y="135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54" y="5"/>
                      <a:pt x="254" y="5"/>
                      <a:pt x="254" y="5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1" y="8"/>
                      <a:pt x="238" y="9"/>
                      <a:pt x="235" y="10"/>
                    </a:cubicBezTo>
                    <a:cubicBezTo>
                      <a:pt x="233" y="11"/>
                      <a:pt x="232" y="11"/>
                      <a:pt x="230" y="12"/>
                    </a:cubicBezTo>
                    <a:cubicBezTo>
                      <a:pt x="228" y="13"/>
                      <a:pt x="226" y="13"/>
                      <a:pt x="224" y="14"/>
                    </a:cubicBezTo>
                    <a:cubicBezTo>
                      <a:pt x="220" y="15"/>
                      <a:pt x="216" y="16"/>
                      <a:pt x="212" y="18"/>
                    </a:cubicBezTo>
                    <a:cubicBezTo>
                      <a:pt x="183" y="28"/>
                      <a:pt x="149" y="44"/>
                      <a:pt x="120" y="61"/>
                    </a:cubicBezTo>
                    <a:cubicBezTo>
                      <a:pt x="93" y="76"/>
                      <a:pt x="63" y="98"/>
                      <a:pt x="38" y="119"/>
                    </a:cubicBezTo>
                    <a:cubicBezTo>
                      <a:pt x="36" y="120"/>
                      <a:pt x="35" y="122"/>
                      <a:pt x="33" y="123"/>
                    </a:cubicBezTo>
                    <a:cubicBezTo>
                      <a:pt x="30" y="126"/>
                      <a:pt x="27" y="129"/>
                      <a:pt x="24" y="131"/>
                    </a:cubicBezTo>
                    <a:lnTo>
                      <a:pt x="6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67B98F62-1BD6-AC4C-9221-783A572774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8013" y="1387475"/>
                <a:ext cx="80963" cy="139700"/>
              </a:xfrm>
              <a:custGeom>
                <a:avLst/>
                <a:gdLst>
                  <a:gd name="T0" fmla="*/ 8 w 34"/>
                  <a:gd name="T1" fmla="*/ 59 h 59"/>
                  <a:gd name="T2" fmla="*/ 7 w 34"/>
                  <a:gd name="T3" fmla="*/ 54 h 59"/>
                  <a:gd name="T4" fmla="*/ 6 w 34"/>
                  <a:gd name="T5" fmla="*/ 49 h 59"/>
                  <a:gd name="T6" fmla="*/ 3 w 34"/>
                  <a:gd name="T7" fmla="*/ 30 h 59"/>
                  <a:gd name="T8" fmla="*/ 1 w 34"/>
                  <a:gd name="T9" fmla="*/ 11 h 59"/>
                  <a:gd name="T10" fmla="*/ 0 w 34"/>
                  <a:gd name="T11" fmla="*/ 6 h 59"/>
                  <a:gd name="T12" fmla="*/ 0 w 34"/>
                  <a:gd name="T13" fmla="*/ 2 h 59"/>
                  <a:gd name="T14" fmla="*/ 26 w 34"/>
                  <a:gd name="T15" fmla="*/ 0 h 59"/>
                  <a:gd name="T16" fmla="*/ 26 w 34"/>
                  <a:gd name="T17" fmla="*/ 4 h 59"/>
                  <a:gd name="T18" fmla="*/ 27 w 34"/>
                  <a:gd name="T19" fmla="*/ 9 h 59"/>
                  <a:gd name="T20" fmla="*/ 30 w 34"/>
                  <a:gd name="T21" fmla="*/ 30 h 59"/>
                  <a:gd name="T22" fmla="*/ 32 w 34"/>
                  <a:gd name="T23" fmla="*/ 44 h 59"/>
                  <a:gd name="T24" fmla="*/ 33 w 34"/>
                  <a:gd name="T25" fmla="*/ 49 h 59"/>
                  <a:gd name="T26" fmla="*/ 34 w 34"/>
                  <a:gd name="T27" fmla="*/ 53 h 59"/>
                  <a:gd name="T28" fmla="*/ 8 w 34"/>
                  <a:gd name="T29" fmla="*/ 59 h 59"/>
                  <a:gd name="T30" fmla="*/ 4 w 34"/>
                  <a:gd name="T31" fmla="*/ 5 h 59"/>
                  <a:gd name="T32" fmla="*/ 4 w 34"/>
                  <a:gd name="T33" fmla="*/ 6 h 59"/>
                  <a:gd name="T34" fmla="*/ 4 w 34"/>
                  <a:gd name="T35" fmla="*/ 11 h 59"/>
                  <a:gd name="T36" fmla="*/ 6 w 34"/>
                  <a:gd name="T37" fmla="*/ 30 h 59"/>
                  <a:gd name="T38" fmla="*/ 9 w 34"/>
                  <a:gd name="T39" fmla="*/ 48 h 59"/>
                  <a:gd name="T40" fmla="*/ 10 w 34"/>
                  <a:gd name="T41" fmla="*/ 53 h 59"/>
                  <a:gd name="T42" fmla="*/ 11 w 34"/>
                  <a:gd name="T43" fmla="*/ 54 h 59"/>
                  <a:gd name="T44" fmla="*/ 30 w 34"/>
                  <a:gd name="T45" fmla="*/ 50 h 59"/>
                  <a:gd name="T46" fmla="*/ 29 w 34"/>
                  <a:gd name="T47" fmla="*/ 49 h 59"/>
                  <a:gd name="T48" fmla="*/ 28 w 34"/>
                  <a:gd name="T49" fmla="*/ 44 h 59"/>
                  <a:gd name="T50" fmla="*/ 26 w 34"/>
                  <a:gd name="T51" fmla="*/ 27 h 59"/>
                  <a:gd name="T52" fmla="*/ 23 w 34"/>
                  <a:gd name="T53" fmla="*/ 9 h 59"/>
                  <a:gd name="T54" fmla="*/ 23 w 34"/>
                  <a:gd name="T55" fmla="*/ 4 h 59"/>
                  <a:gd name="T56" fmla="*/ 23 w 34"/>
                  <a:gd name="T57" fmla="*/ 4 h 59"/>
                  <a:gd name="T58" fmla="*/ 4 w 34"/>
                  <a:gd name="T59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59">
                    <a:moveTo>
                      <a:pt x="8" y="59"/>
                    </a:moveTo>
                    <a:cubicBezTo>
                      <a:pt x="7" y="54"/>
                      <a:pt x="7" y="54"/>
                      <a:pt x="7" y="54"/>
                    </a:cubicBezTo>
                    <a:cubicBezTo>
                      <a:pt x="7" y="52"/>
                      <a:pt x="6" y="51"/>
                      <a:pt x="6" y="4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5"/>
                      <a:pt x="27" y="7"/>
                      <a:pt x="27" y="9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6"/>
                      <a:pt x="33" y="47"/>
                      <a:pt x="33" y="49"/>
                    </a:cubicBezTo>
                    <a:cubicBezTo>
                      <a:pt x="34" y="53"/>
                      <a:pt x="34" y="53"/>
                      <a:pt x="34" y="53"/>
                    </a:cubicBezTo>
                    <a:lnTo>
                      <a:pt x="8" y="59"/>
                    </a:ln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9"/>
                      <a:pt x="4" y="1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0"/>
                      <a:pt x="10" y="52"/>
                      <a:pt x="10" y="53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8"/>
                      <a:pt x="29" y="46"/>
                      <a:pt x="28" y="44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7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" name="Freeform 41">
                <a:extLst>
                  <a:ext uri="{FF2B5EF4-FFF2-40B4-BE49-F238E27FC236}">
                    <a16:creationId xmlns:a16="http://schemas.microsoft.com/office/drawing/2014/main" id="{06E4D40F-2ED5-9241-9C3E-9414D95E53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3250" y="1204913"/>
                <a:ext cx="66675" cy="134938"/>
              </a:xfrm>
              <a:custGeom>
                <a:avLst/>
                <a:gdLst>
                  <a:gd name="T0" fmla="*/ 0 w 28"/>
                  <a:gd name="T1" fmla="*/ 57 h 57"/>
                  <a:gd name="T2" fmla="*/ 0 w 28"/>
                  <a:gd name="T3" fmla="*/ 47 h 57"/>
                  <a:gd name="T4" fmla="*/ 0 w 28"/>
                  <a:gd name="T5" fmla="*/ 34 h 57"/>
                  <a:gd name="T6" fmla="*/ 0 w 28"/>
                  <a:gd name="T7" fmla="*/ 29 h 57"/>
                  <a:gd name="T8" fmla="*/ 0 w 28"/>
                  <a:gd name="T9" fmla="*/ 25 h 57"/>
                  <a:gd name="T10" fmla="*/ 1 w 28"/>
                  <a:gd name="T11" fmla="*/ 19 h 57"/>
                  <a:gd name="T12" fmla="*/ 2 w 28"/>
                  <a:gd name="T13" fmla="*/ 0 h 57"/>
                  <a:gd name="T14" fmla="*/ 28 w 28"/>
                  <a:gd name="T15" fmla="*/ 2 h 57"/>
                  <a:gd name="T16" fmla="*/ 27 w 28"/>
                  <a:gd name="T17" fmla="*/ 20 h 57"/>
                  <a:gd name="T18" fmla="*/ 27 w 28"/>
                  <a:gd name="T19" fmla="*/ 26 h 57"/>
                  <a:gd name="T20" fmla="*/ 27 w 28"/>
                  <a:gd name="T21" fmla="*/ 29 h 57"/>
                  <a:gd name="T22" fmla="*/ 27 w 28"/>
                  <a:gd name="T23" fmla="*/ 35 h 57"/>
                  <a:gd name="T24" fmla="*/ 27 w 28"/>
                  <a:gd name="T25" fmla="*/ 47 h 57"/>
                  <a:gd name="T26" fmla="*/ 27 w 28"/>
                  <a:gd name="T27" fmla="*/ 56 h 57"/>
                  <a:gd name="T28" fmla="*/ 0 w 28"/>
                  <a:gd name="T29" fmla="*/ 57 h 57"/>
                  <a:gd name="T30" fmla="*/ 5 w 28"/>
                  <a:gd name="T31" fmla="*/ 4 h 57"/>
                  <a:gd name="T32" fmla="*/ 4 w 28"/>
                  <a:gd name="T33" fmla="*/ 19 h 57"/>
                  <a:gd name="T34" fmla="*/ 4 w 28"/>
                  <a:gd name="T35" fmla="*/ 25 h 57"/>
                  <a:gd name="T36" fmla="*/ 4 w 28"/>
                  <a:gd name="T37" fmla="*/ 29 h 57"/>
                  <a:gd name="T38" fmla="*/ 4 w 28"/>
                  <a:gd name="T39" fmla="*/ 34 h 57"/>
                  <a:gd name="T40" fmla="*/ 4 w 28"/>
                  <a:gd name="T41" fmla="*/ 47 h 57"/>
                  <a:gd name="T42" fmla="*/ 4 w 28"/>
                  <a:gd name="T43" fmla="*/ 53 h 57"/>
                  <a:gd name="T44" fmla="*/ 23 w 28"/>
                  <a:gd name="T45" fmla="*/ 53 h 57"/>
                  <a:gd name="T46" fmla="*/ 23 w 28"/>
                  <a:gd name="T47" fmla="*/ 47 h 57"/>
                  <a:gd name="T48" fmla="*/ 23 w 28"/>
                  <a:gd name="T49" fmla="*/ 35 h 57"/>
                  <a:gd name="T50" fmla="*/ 23 w 28"/>
                  <a:gd name="T51" fmla="*/ 29 h 57"/>
                  <a:gd name="T52" fmla="*/ 23 w 28"/>
                  <a:gd name="T53" fmla="*/ 26 h 57"/>
                  <a:gd name="T54" fmla="*/ 24 w 28"/>
                  <a:gd name="T55" fmla="*/ 20 h 57"/>
                  <a:gd name="T56" fmla="*/ 25 w 28"/>
                  <a:gd name="T57" fmla="*/ 6 h 57"/>
                  <a:gd name="T58" fmla="*/ 5 w 28"/>
                  <a:gd name="T5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57">
                    <a:moveTo>
                      <a:pt x="0" y="5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3"/>
                      <a:pt x="0" y="39"/>
                      <a:pt x="0" y="34"/>
                    </a:cubicBezTo>
                    <a:cubicBezTo>
                      <a:pt x="0" y="32"/>
                      <a:pt x="0" y="30"/>
                      <a:pt x="0" y="29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23"/>
                      <a:pt x="1" y="21"/>
                      <a:pt x="1" y="19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2"/>
                      <a:pt x="27" y="24"/>
                      <a:pt x="27" y="26"/>
                    </a:cubicBezTo>
                    <a:cubicBezTo>
                      <a:pt x="27" y="27"/>
                      <a:pt x="27" y="28"/>
                      <a:pt x="27" y="29"/>
                    </a:cubicBezTo>
                    <a:cubicBezTo>
                      <a:pt x="27" y="31"/>
                      <a:pt x="27" y="33"/>
                      <a:pt x="27" y="35"/>
                    </a:cubicBezTo>
                    <a:cubicBezTo>
                      <a:pt x="27" y="39"/>
                      <a:pt x="27" y="43"/>
                      <a:pt x="27" y="47"/>
                    </a:cubicBezTo>
                    <a:cubicBezTo>
                      <a:pt x="27" y="56"/>
                      <a:pt x="27" y="56"/>
                      <a:pt x="27" y="56"/>
                    </a:cubicBezTo>
                    <a:lnTo>
                      <a:pt x="0" y="57"/>
                    </a:lnTo>
                    <a:close/>
                    <a:moveTo>
                      <a:pt x="5" y="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4" y="23"/>
                      <a:pt x="4" y="25"/>
                    </a:cubicBezTo>
                    <a:cubicBezTo>
                      <a:pt x="4" y="26"/>
                      <a:pt x="4" y="27"/>
                      <a:pt x="4" y="29"/>
                    </a:cubicBezTo>
                    <a:cubicBezTo>
                      <a:pt x="4" y="30"/>
                      <a:pt x="4" y="32"/>
                      <a:pt x="4" y="34"/>
                    </a:cubicBezTo>
                    <a:cubicBezTo>
                      <a:pt x="4" y="39"/>
                      <a:pt x="4" y="43"/>
                      <a:pt x="4" y="47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3"/>
                      <a:pt x="23" y="39"/>
                      <a:pt x="23" y="35"/>
                    </a:cubicBezTo>
                    <a:cubicBezTo>
                      <a:pt x="23" y="33"/>
                      <a:pt x="23" y="31"/>
                      <a:pt x="23" y="29"/>
                    </a:cubicBezTo>
                    <a:cubicBezTo>
                      <a:pt x="23" y="28"/>
                      <a:pt x="23" y="27"/>
                      <a:pt x="23" y="26"/>
                    </a:cubicBezTo>
                    <a:cubicBezTo>
                      <a:pt x="23" y="24"/>
                      <a:pt x="23" y="22"/>
                      <a:pt x="24" y="20"/>
                    </a:cubicBezTo>
                    <a:cubicBezTo>
                      <a:pt x="25" y="6"/>
                      <a:pt x="25" y="6"/>
                      <a:pt x="25" y="6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" name="Freeform 42">
                <a:extLst>
                  <a:ext uri="{FF2B5EF4-FFF2-40B4-BE49-F238E27FC236}">
                    <a16:creationId xmlns:a16="http://schemas.microsoft.com/office/drawing/2014/main" id="{3194B7D6-D08F-7E47-971E-77FD7E04EE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2775" y="1019175"/>
                <a:ext cx="90488" cy="142875"/>
              </a:xfrm>
              <a:custGeom>
                <a:avLst/>
                <a:gdLst>
                  <a:gd name="T0" fmla="*/ 27 w 38"/>
                  <a:gd name="T1" fmla="*/ 60 h 60"/>
                  <a:gd name="T2" fmla="*/ 0 w 38"/>
                  <a:gd name="T3" fmla="*/ 56 h 60"/>
                  <a:gd name="T4" fmla="*/ 5 w 38"/>
                  <a:gd name="T5" fmla="*/ 28 h 60"/>
                  <a:gd name="T6" fmla="*/ 7 w 38"/>
                  <a:gd name="T7" fmla="*/ 21 h 60"/>
                  <a:gd name="T8" fmla="*/ 9 w 38"/>
                  <a:gd name="T9" fmla="*/ 10 h 60"/>
                  <a:gd name="T10" fmla="*/ 12 w 38"/>
                  <a:gd name="T11" fmla="*/ 0 h 60"/>
                  <a:gd name="T12" fmla="*/ 38 w 38"/>
                  <a:gd name="T13" fmla="*/ 7 h 60"/>
                  <a:gd name="T14" fmla="*/ 35 w 38"/>
                  <a:gd name="T15" fmla="*/ 17 h 60"/>
                  <a:gd name="T16" fmla="*/ 33 w 38"/>
                  <a:gd name="T17" fmla="*/ 26 h 60"/>
                  <a:gd name="T18" fmla="*/ 31 w 38"/>
                  <a:gd name="T19" fmla="*/ 34 h 60"/>
                  <a:gd name="T20" fmla="*/ 30 w 38"/>
                  <a:gd name="T21" fmla="*/ 43 h 60"/>
                  <a:gd name="T22" fmla="*/ 27 w 38"/>
                  <a:gd name="T23" fmla="*/ 60 h 60"/>
                  <a:gd name="T24" fmla="*/ 5 w 38"/>
                  <a:gd name="T25" fmla="*/ 53 h 60"/>
                  <a:gd name="T26" fmla="*/ 24 w 38"/>
                  <a:gd name="T27" fmla="*/ 56 h 60"/>
                  <a:gd name="T28" fmla="*/ 27 w 38"/>
                  <a:gd name="T29" fmla="*/ 37 h 60"/>
                  <a:gd name="T30" fmla="*/ 28 w 38"/>
                  <a:gd name="T31" fmla="*/ 33 h 60"/>
                  <a:gd name="T32" fmla="*/ 30 w 38"/>
                  <a:gd name="T33" fmla="*/ 25 h 60"/>
                  <a:gd name="T34" fmla="*/ 32 w 38"/>
                  <a:gd name="T35" fmla="*/ 16 h 60"/>
                  <a:gd name="T36" fmla="*/ 33 w 38"/>
                  <a:gd name="T37" fmla="*/ 10 h 60"/>
                  <a:gd name="T38" fmla="*/ 15 w 38"/>
                  <a:gd name="T39" fmla="*/ 5 h 60"/>
                  <a:gd name="T40" fmla="*/ 13 w 38"/>
                  <a:gd name="T41" fmla="*/ 11 h 60"/>
                  <a:gd name="T42" fmla="*/ 11 w 38"/>
                  <a:gd name="T43" fmla="*/ 21 h 60"/>
                  <a:gd name="T44" fmla="*/ 9 w 38"/>
                  <a:gd name="T45" fmla="*/ 29 h 60"/>
                  <a:gd name="T46" fmla="*/ 7 w 38"/>
                  <a:gd name="T47" fmla="*/ 38 h 60"/>
                  <a:gd name="T48" fmla="*/ 5 w 38"/>
                  <a:gd name="T49" fmla="*/ 5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60">
                    <a:moveTo>
                      <a:pt x="27" y="6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6"/>
                      <a:pt x="7" y="23"/>
                      <a:pt x="7" y="21"/>
                    </a:cubicBezTo>
                    <a:cubicBezTo>
                      <a:pt x="8" y="17"/>
                      <a:pt x="9" y="13"/>
                      <a:pt x="9" y="1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9"/>
                      <a:pt x="34" y="23"/>
                      <a:pt x="33" y="26"/>
                    </a:cubicBezTo>
                    <a:cubicBezTo>
                      <a:pt x="33" y="28"/>
                      <a:pt x="32" y="31"/>
                      <a:pt x="31" y="34"/>
                    </a:cubicBezTo>
                    <a:cubicBezTo>
                      <a:pt x="30" y="43"/>
                      <a:pt x="30" y="43"/>
                      <a:pt x="30" y="43"/>
                    </a:cubicBezTo>
                    <a:lnTo>
                      <a:pt x="27" y="60"/>
                    </a:lnTo>
                    <a:close/>
                    <a:moveTo>
                      <a:pt x="5" y="53"/>
                    </a:moveTo>
                    <a:cubicBezTo>
                      <a:pt x="24" y="56"/>
                      <a:pt x="24" y="56"/>
                      <a:pt x="24" y="56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0"/>
                      <a:pt x="29" y="28"/>
                      <a:pt x="30" y="25"/>
                    </a:cubicBezTo>
                    <a:cubicBezTo>
                      <a:pt x="30" y="22"/>
                      <a:pt x="31" y="18"/>
                      <a:pt x="32" y="16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4"/>
                      <a:pt x="11" y="18"/>
                      <a:pt x="11" y="21"/>
                    </a:cubicBezTo>
                    <a:cubicBezTo>
                      <a:pt x="10" y="24"/>
                      <a:pt x="10" y="26"/>
                      <a:pt x="9" y="29"/>
                    </a:cubicBezTo>
                    <a:cubicBezTo>
                      <a:pt x="7" y="38"/>
                      <a:pt x="7" y="38"/>
                      <a:pt x="7" y="38"/>
                    </a:cubicBezTo>
                    <a:lnTo>
                      <a:pt x="5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" name="Freeform 43">
                <a:extLst>
                  <a:ext uri="{FF2B5EF4-FFF2-40B4-BE49-F238E27FC236}">
                    <a16:creationId xmlns:a16="http://schemas.microsoft.com/office/drawing/2014/main" id="{4C4463FA-86D2-3B4A-9BD4-F4BE9F9D1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5638" y="842963"/>
                <a:ext cx="106363" cy="147638"/>
              </a:xfrm>
              <a:custGeom>
                <a:avLst/>
                <a:gdLst>
                  <a:gd name="T0" fmla="*/ 26 w 45"/>
                  <a:gd name="T1" fmla="*/ 62 h 62"/>
                  <a:gd name="T2" fmla="*/ 0 w 45"/>
                  <a:gd name="T3" fmla="*/ 53 h 62"/>
                  <a:gd name="T4" fmla="*/ 3 w 45"/>
                  <a:gd name="T5" fmla="*/ 44 h 62"/>
                  <a:gd name="T6" fmla="*/ 10 w 45"/>
                  <a:gd name="T7" fmla="*/ 27 h 62"/>
                  <a:gd name="T8" fmla="*/ 15 w 45"/>
                  <a:gd name="T9" fmla="*/ 15 h 62"/>
                  <a:gd name="T10" fmla="*/ 17 w 45"/>
                  <a:gd name="T11" fmla="*/ 10 h 62"/>
                  <a:gd name="T12" fmla="*/ 19 w 45"/>
                  <a:gd name="T13" fmla="*/ 4 h 62"/>
                  <a:gd name="T14" fmla="*/ 20 w 45"/>
                  <a:gd name="T15" fmla="*/ 2 h 62"/>
                  <a:gd name="T16" fmla="*/ 21 w 45"/>
                  <a:gd name="T17" fmla="*/ 0 h 62"/>
                  <a:gd name="T18" fmla="*/ 45 w 45"/>
                  <a:gd name="T19" fmla="*/ 12 h 62"/>
                  <a:gd name="T20" fmla="*/ 44 w 45"/>
                  <a:gd name="T21" fmla="*/ 13 h 62"/>
                  <a:gd name="T22" fmla="*/ 44 w 45"/>
                  <a:gd name="T23" fmla="*/ 15 h 62"/>
                  <a:gd name="T24" fmla="*/ 41 w 45"/>
                  <a:gd name="T25" fmla="*/ 20 h 62"/>
                  <a:gd name="T26" fmla="*/ 39 w 45"/>
                  <a:gd name="T27" fmla="*/ 26 h 62"/>
                  <a:gd name="T28" fmla="*/ 35 w 45"/>
                  <a:gd name="T29" fmla="*/ 36 h 62"/>
                  <a:gd name="T30" fmla="*/ 28 w 45"/>
                  <a:gd name="T31" fmla="*/ 53 h 62"/>
                  <a:gd name="T32" fmla="*/ 26 w 45"/>
                  <a:gd name="T33" fmla="*/ 62 h 62"/>
                  <a:gd name="T34" fmla="*/ 5 w 45"/>
                  <a:gd name="T35" fmla="*/ 51 h 62"/>
                  <a:gd name="T36" fmla="*/ 23 w 45"/>
                  <a:gd name="T37" fmla="*/ 57 h 62"/>
                  <a:gd name="T38" fmla="*/ 25 w 45"/>
                  <a:gd name="T39" fmla="*/ 51 h 62"/>
                  <a:gd name="T40" fmla="*/ 31 w 45"/>
                  <a:gd name="T41" fmla="*/ 35 h 62"/>
                  <a:gd name="T42" fmla="*/ 36 w 45"/>
                  <a:gd name="T43" fmla="*/ 24 h 62"/>
                  <a:gd name="T44" fmla="*/ 38 w 45"/>
                  <a:gd name="T45" fmla="*/ 19 h 62"/>
                  <a:gd name="T46" fmla="*/ 40 w 45"/>
                  <a:gd name="T47" fmla="*/ 14 h 62"/>
                  <a:gd name="T48" fmla="*/ 40 w 45"/>
                  <a:gd name="T49" fmla="*/ 13 h 62"/>
                  <a:gd name="T50" fmla="*/ 23 w 45"/>
                  <a:gd name="T51" fmla="*/ 5 h 62"/>
                  <a:gd name="T52" fmla="*/ 23 w 45"/>
                  <a:gd name="T53" fmla="*/ 5 h 62"/>
                  <a:gd name="T54" fmla="*/ 20 w 45"/>
                  <a:gd name="T55" fmla="*/ 11 h 62"/>
                  <a:gd name="T56" fmla="*/ 18 w 45"/>
                  <a:gd name="T57" fmla="*/ 17 h 62"/>
                  <a:gd name="T58" fmla="*/ 13 w 45"/>
                  <a:gd name="T59" fmla="*/ 28 h 62"/>
                  <a:gd name="T60" fmla="*/ 7 w 45"/>
                  <a:gd name="T61" fmla="*/ 45 h 62"/>
                  <a:gd name="T62" fmla="*/ 5 w 45"/>
                  <a:gd name="T63" fmla="*/ 5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62">
                    <a:moveTo>
                      <a:pt x="26" y="62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2"/>
                      <a:pt x="13" y="19"/>
                      <a:pt x="15" y="15"/>
                    </a:cubicBezTo>
                    <a:cubicBezTo>
                      <a:pt x="16" y="13"/>
                      <a:pt x="16" y="11"/>
                      <a:pt x="17" y="1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4"/>
                      <a:pt x="44" y="15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22"/>
                      <a:pt x="40" y="24"/>
                      <a:pt x="39" y="26"/>
                    </a:cubicBezTo>
                    <a:cubicBezTo>
                      <a:pt x="38" y="29"/>
                      <a:pt x="36" y="33"/>
                      <a:pt x="35" y="36"/>
                    </a:cubicBezTo>
                    <a:cubicBezTo>
                      <a:pt x="28" y="53"/>
                      <a:pt x="28" y="53"/>
                      <a:pt x="28" y="53"/>
                    </a:cubicBezTo>
                    <a:lnTo>
                      <a:pt x="26" y="62"/>
                    </a:lnTo>
                    <a:close/>
                    <a:moveTo>
                      <a:pt x="5" y="51"/>
                    </a:moveTo>
                    <a:cubicBezTo>
                      <a:pt x="23" y="57"/>
                      <a:pt x="23" y="57"/>
                      <a:pt x="23" y="57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3" y="31"/>
                      <a:pt x="34" y="27"/>
                      <a:pt x="36" y="24"/>
                    </a:cubicBezTo>
                    <a:cubicBezTo>
                      <a:pt x="37" y="22"/>
                      <a:pt x="37" y="21"/>
                      <a:pt x="38" y="19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3"/>
                      <a:pt x="40" y="13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3"/>
                      <a:pt x="19" y="15"/>
                      <a:pt x="18" y="17"/>
                    </a:cubicBezTo>
                    <a:cubicBezTo>
                      <a:pt x="16" y="20"/>
                      <a:pt x="15" y="24"/>
                      <a:pt x="13" y="28"/>
                    </a:cubicBezTo>
                    <a:cubicBezTo>
                      <a:pt x="7" y="45"/>
                      <a:pt x="7" y="45"/>
                      <a:pt x="7" y="45"/>
                    </a:cubicBezTo>
                    <a:lnTo>
                      <a:pt x="5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" name="Freeform 44">
                <a:extLst>
                  <a:ext uri="{FF2B5EF4-FFF2-40B4-BE49-F238E27FC236}">
                    <a16:creationId xmlns:a16="http://schemas.microsoft.com/office/drawing/2014/main" id="{4ABD6AF0-C973-554E-B60E-377C5E2B7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8663" y="682625"/>
                <a:ext cx="123825" cy="144463"/>
              </a:xfrm>
              <a:custGeom>
                <a:avLst/>
                <a:gdLst>
                  <a:gd name="T0" fmla="*/ 23 w 52"/>
                  <a:gd name="T1" fmla="*/ 61 h 61"/>
                  <a:gd name="T2" fmla="*/ 0 w 52"/>
                  <a:gd name="T3" fmla="*/ 49 h 61"/>
                  <a:gd name="T4" fmla="*/ 9 w 52"/>
                  <a:gd name="T5" fmla="*/ 32 h 61"/>
                  <a:gd name="T6" fmla="*/ 12 w 52"/>
                  <a:gd name="T7" fmla="*/ 27 h 61"/>
                  <a:gd name="T8" fmla="*/ 14 w 52"/>
                  <a:gd name="T9" fmla="*/ 24 h 61"/>
                  <a:gd name="T10" fmla="*/ 18 w 52"/>
                  <a:gd name="T11" fmla="*/ 18 h 61"/>
                  <a:gd name="T12" fmla="*/ 24 w 52"/>
                  <a:gd name="T13" fmla="*/ 9 h 61"/>
                  <a:gd name="T14" fmla="*/ 30 w 52"/>
                  <a:gd name="T15" fmla="*/ 0 h 61"/>
                  <a:gd name="T16" fmla="*/ 52 w 52"/>
                  <a:gd name="T17" fmla="*/ 16 h 61"/>
                  <a:gd name="T18" fmla="*/ 46 w 52"/>
                  <a:gd name="T19" fmla="*/ 23 h 61"/>
                  <a:gd name="T20" fmla="*/ 40 w 52"/>
                  <a:gd name="T21" fmla="*/ 32 h 61"/>
                  <a:gd name="T22" fmla="*/ 37 w 52"/>
                  <a:gd name="T23" fmla="*/ 38 h 61"/>
                  <a:gd name="T24" fmla="*/ 35 w 52"/>
                  <a:gd name="T25" fmla="*/ 41 h 61"/>
                  <a:gd name="T26" fmla="*/ 32 w 52"/>
                  <a:gd name="T27" fmla="*/ 46 h 61"/>
                  <a:gd name="T28" fmla="*/ 23 w 52"/>
                  <a:gd name="T29" fmla="*/ 61 h 61"/>
                  <a:gd name="T30" fmla="*/ 5 w 52"/>
                  <a:gd name="T31" fmla="*/ 47 h 61"/>
                  <a:gd name="T32" fmla="*/ 22 w 52"/>
                  <a:gd name="T33" fmla="*/ 56 h 61"/>
                  <a:gd name="T34" fmla="*/ 29 w 52"/>
                  <a:gd name="T35" fmla="*/ 44 h 61"/>
                  <a:gd name="T36" fmla="*/ 32 w 52"/>
                  <a:gd name="T37" fmla="*/ 39 h 61"/>
                  <a:gd name="T38" fmla="*/ 34 w 52"/>
                  <a:gd name="T39" fmla="*/ 36 h 61"/>
                  <a:gd name="T40" fmla="*/ 37 w 52"/>
                  <a:gd name="T41" fmla="*/ 30 h 61"/>
                  <a:gd name="T42" fmla="*/ 43 w 52"/>
                  <a:gd name="T43" fmla="*/ 21 h 61"/>
                  <a:gd name="T44" fmla="*/ 47 w 52"/>
                  <a:gd name="T45" fmla="*/ 16 h 61"/>
                  <a:gd name="T46" fmla="*/ 31 w 52"/>
                  <a:gd name="T47" fmla="*/ 5 h 61"/>
                  <a:gd name="T48" fmla="*/ 27 w 52"/>
                  <a:gd name="T49" fmla="*/ 11 h 61"/>
                  <a:gd name="T50" fmla="*/ 21 w 52"/>
                  <a:gd name="T51" fmla="*/ 20 h 61"/>
                  <a:gd name="T52" fmla="*/ 17 w 52"/>
                  <a:gd name="T53" fmla="*/ 26 h 61"/>
                  <a:gd name="T54" fmla="*/ 15 w 52"/>
                  <a:gd name="T55" fmla="*/ 29 h 61"/>
                  <a:gd name="T56" fmla="*/ 12 w 52"/>
                  <a:gd name="T57" fmla="*/ 34 h 61"/>
                  <a:gd name="T58" fmla="*/ 5 w 52"/>
                  <a:gd name="T59" fmla="*/ 4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2" h="61">
                    <a:moveTo>
                      <a:pt x="23" y="61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0" y="31"/>
                      <a:pt x="11" y="29"/>
                      <a:pt x="12" y="27"/>
                    </a:cubicBezTo>
                    <a:cubicBezTo>
                      <a:pt x="13" y="26"/>
                      <a:pt x="14" y="25"/>
                      <a:pt x="14" y="24"/>
                    </a:cubicBezTo>
                    <a:cubicBezTo>
                      <a:pt x="16" y="22"/>
                      <a:pt x="17" y="20"/>
                      <a:pt x="18" y="18"/>
                    </a:cubicBezTo>
                    <a:cubicBezTo>
                      <a:pt x="20" y="15"/>
                      <a:pt x="22" y="11"/>
                      <a:pt x="24" y="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4" y="26"/>
                      <a:pt x="42" y="29"/>
                      <a:pt x="40" y="32"/>
                    </a:cubicBezTo>
                    <a:cubicBezTo>
                      <a:pt x="39" y="34"/>
                      <a:pt x="38" y="36"/>
                      <a:pt x="37" y="38"/>
                    </a:cubicBezTo>
                    <a:cubicBezTo>
                      <a:pt x="36" y="39"/>
                      <a:pt x="36" y="40"/>
                      <a:pt x="35" y="41"/>
                    </a:cubicBezTo>
                    <a:cubicBezTo>
                      <a:pt x="34" y="43"/>
                      <a:pt x="33" y="44"/>
                      <a:pt x="32" y="46"/>
                    </a:cubicBezTo>
                    <a:lnTo>
                      <a:pt x="23" y="61"/>
                    </a:lnTo>
                    <a:close/>
                    <a:moveTo>
                      <a:pt x="5" y="47"/>
                    </a:moveTo>
                    <a:cubicBezTo>
                      <a:pt x="22" y="56"/>
                      <a:pt x="22" y="56"/>
                      <a:pt x="22" y="56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30" y="42"/>
                      <a:pt x="31" y="41"/>
                      <a:pt x="32" y="39"/>
                    </a:cubicBezTo>
                    <a:cubicBezTo>
                      <a:pt x="33" y="38"/>
                      <a:pt x="33" y="37"/>
                      <a:pt x="34" y="36"/>
                    </a:cubicBezTo>
                    <a:cubicBezTo>
                      <a:pt x="35" y="34"/>
                      <a:pt x="36" y="32"/>
                      <a:pt x="37" y="30"/>
                    </a:cubicBezTo>
                    <a:cubicBezTo>
                      <a:pt x="39" y="27"/>
                      <a:pt x="41" y="24"/>
                      <a:pt x="43" y="2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13"/>
                      <a:pt x="23" y="17"/>
                      <a:pt x="21" y="20"/>
                    </a:cubicBezTo>
                    <a:cubicBezTo>
                      <a:pt x="20" y="22"/>
                      <a:pt x="19" y="24"/>
                      <a:pt x="17" y="26"/>
                    </a:cubicBezTo>
                    <a:cubicBezTo>
                      <a:pt x="17" y="27"/>
                      <a:pt x="16" y="28"/>
                      <a:pt x="15" y="29"/>
                    </a:cubicBezTo>
                    <a:cubicBezTo>
                      <a:pt x="14" y="31"/>
                      <a:pt x="13" y="33"/>
                      <a:pt x="12" y="34"/>
                    </a:cubicBezTo>
                    <a:lnTo>
                      <a:pt x="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" name="Freeform 45">
                <a:extLst>
                  <a:ext uri="{FF2B5EF4-FFF2-40B4-BE49-F238E27FC236}">
                    <a16:creationId xmlns:a16="http://schemas.microsoft.com/office/drawing/2014/main" id="{7ACB633E-C75D-9A40-9525-B6995E12F7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81850" y="539750"/>
                <a:ext cx="134938" cy="139700"/>
              </a:xfrm>
              <a:custGeom>
                <a:avLst/>
                <a:gdLst>
                  <a:gd name="T0" fmla="*/ 21 w 57"/>
                  <a:gd name="T1" fmla="*/ 59 h 59"/>
                  <a:gd name="T2" fmla="*/ 0 w 57"/>
                  <a:gd name="T3" fmla="*/ 43 h 59"/>
                  <a:gd name="T4" fmla="*/ 1 w 57"/>
                  <a:gd name="T5" fmla="*/ 41 h 59"/>
                  <a:gd name="T6" fmla="*/ 6 w 57"/>
                  <a:gd name="T7" fmla="*/ 35 h 59"/>
                  <a:gd name="T8" fmla="*/ 18 w 57"/>
                  <a:gd name="T9" fmla="*/ 21 h 59"/>
                  <a:gd name="T10" fmla="*/ 27 w 57"/>
                  <a:gd name="T11" fmla="*/ 12 h 59"/>
                  <a:gd name="T12" fmla="*/ 31 w 57"/>
                  <a:gd name="T13" fmla="*/ 7 h 59"/>
                  <a:gd name="T14" fmla="*/ 38 w 57"/>
                  <a:gd name="T15" fmla="*/ 0 h 59"/>
                  <a:gd name="T16" fmla="*/ 57 w 57"/>
                  <a:gd name="T17" fmla="*/ 19 h 59"/>
                  <a:gd name="T18" fmla="*/ 50 w 57"/>
                  <a:gd name="T19" fmla="*/ 26 h 59"/>
                  <a:gd name="T20" fmla="*/ 46 w 57"/>
                  <a:gd name="T21" fmla="*/ 30 h 59"/>
                  <a:gd name="T22" fmla="*/ 38 w 57"/>
                  <a:gd name="T23" fmla="*/ 38 h 59"/>
                  <a:gd name="T24" fmla="*/ 27 w 57"/>
                  <a:gd name="T25" fmla="*/ 52 h 59"/>
                  <a:gd name="T26" fmla="*/ 22 w 57"/>
                  <a:gd name="T27" fmla="*/ 58 h 59"/>
                  <a:gd name="T28" fmla="*/ 21 w 57"/>
                  <a:gd name="T29" fmla="*/ 59 h 59"/>
                  <a:gd name="T30" fmla="*/ 5 w 57"/>
                  <a:gd name="T31" fmla="*/ 42 h 59"/>
                  <a:gd name="T32" fmla="*/ 20 w 57"/>
                  <a:gd name="T33" fmla="*/ 54 h 59"/>
                  <a:gd name="T34" fmla="*/ 24 w 57"/>
                  <a:gd name="T35" fmla="*/ 49 h 59"/>
                  <a:gd name="T36" fmla="*/ 36 w 57"/>
                  <a:gd name="T37" fmla="*/ 36 h 59"/>
                  <a:gd name="T38" fmla="*/ 44 w 57"/>
                  <a:gd name="T39" fmla="*/ 27 h 59"/>
                  <a:gd name="T40" fmla="*/ 47 w 57"/>
                  <a:gd name="T41" fmla="*/ 23 h 59"/>
                  <a:gd name="T42" fmla="*/ 52 w 57"/>
                  <a:gd name="T43" fmla="*/ 19 h 59"/>
                  <a:gd name="T44" fmla="*/ 38 w 57"/>
                  <a:gd name="T45" fmla="*/ 5 h 59"/>
                  <a:gd name="T46" fmla="*/ 34 w 57"/>
                  <a:gd name="T47" fmla="*/ 10 h 59"/>
                  <a:gd name="T48" fmla="*/ 30 w 57"/>
                  <a:gd name="T49" fmla="*/ 14 h 59"/>
                  <a:gd name="T50" fmla="*/ 21 w 57"/>
                  <a:gd name="T51" fmla="*/ 23 h 59"/>
                  <a:gd name="T52" fmla="*/ 9 w 57"/>
                  <a:gd name="T53" fmla="*/ 37 h 59"/>
                  <a:gd name="T54" fmla="*/ 5 w 57"/>
                  <a:gd name="T55" fmla="*/ 4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59">
                    <a:moveTo>
                      <a:pt x="21" y="59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3" y="39"/>
                      <a:pt x="6" y="35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4" y="14"/>
                      <a:pt x="27" y="12"/>
                    </a:cubicBezTo>
                    <a:cubicBezTo>
                      <a:pt x="28" y="10"/>
                      <a:pt x="30" y="9"/>
                      <a:pt x="31" y="7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9" y="27"/>
                      <a:pt x="48" y="28"/>
                      <a:pt x="46" y="30"/>
                    </a:cubicBezTo>
                    <a:cubicBezTo>
                      <a:pt x="44" y="32"/>
                      <a:pt x="41" y="35"/>
                      <a:pt x="38" y="3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4" y="55"/>
                      <a:pt x="22" y="58"/>
                      <a:pt x="22" y="58"/>
                    </a:cubicBezTo>
                    <a:lnTo>
                      <a:pt x="21" y="59"/>
                    </a:lnTo>
                    <a:close/>
                    <a:moveTo>
                      <a:pt x="5" y="42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3"/>
                      <a:pt x="23" y="51"/>
                      <a:pt x="24" y="49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8" y="33"/>
                      <a:pt x="41" y="30"/>
                      <a:pt x="44" y="27"/>
                    </a:cubicBezTo>
                    <a:cubicBezTo>
                      <a:pt x="45" y="26"/>
                      <a:pt x="46" y="24"/>
                      <a:pt x="47" y="23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2" y="11"/>
                      <a:pt x="31" y="13"/>
                      <a:pt x="30" y="14"/>
                    </a:cubicBezTo>
                    <a:cubicBezTo>
                      <a:pt x="27" y="17"/>
                      <a:pt x="24" y="20"/>
                      <a:pt x="21" y="23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9"/>
                      <a:pt x="6" y="41"/>
                      <a:pt x="5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" name="Freeform 46">
                <a:extLst>
                  <a:ext uri="{FF2B5EF4-FFF2-40B4-BE49-F238E27FC236}">
                    <a16:creationId xmlns:a16="http://schemas.microsoft.com/office/drawing/2014/main" id="{3B58CDF0-69E5-4545-B4B0-8B6D18DE4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72325" y="446088"/>
                <a:ext cx="1717675" cy="1716088"/>
              </a:xfrm>
              <a:custGeom>
                <a:avLst/>
                <a:gdLst>
                  <a:gd name="T0" fmla="*/ 361 w 722"/>
                  <a:gd name="T1" fmla="*/ 722 h 722"/>
                  <a:gd name="T2" fmla="*/ 0 w 722"/>
                  <a:gd name="T3" fmla="*/ 361 h 722"/>
                  <a:gd name="T4" fmla="*/ 361 w 722"/>
                  <a:gd name="T5" fmla="*/ 0 h 722"/>
                  <a:gd name="T6" fmla="*/ 722 w 722"/>
                  <a:gd name="T7" fmla="*/ 361 h 722"/>
                  <a:gd name="T8" fmla="*/ 361 w 722"/>
                  <a:gd name="T9" fmla="*/ 722 h 722"/>
                  <a:gd name="T10" fmla="*/ 361 w 722"/>
                  <a:gd name="T11" fmla="*/ 3 h 722"/>
                  <a:gd name="T12" fmla="*/ 4 w 722"/>
                  <a:gd name="T13" fmla="*/ 361 h 722"/>
                  <a:gd name="T14" fmla="*/ 361 w 722"/>
                  <a:gd name="T15" fmla="*/ 718 h 722"/>
                  <a:gd name="T16" fmla="*/ 719 w 722"/>
                  <a:gd name="T17" fmla="*/ 361 h 722"/>
                  <a:gd name="T18" fmla="*/ 361 w 722"/>
                  <a:gd name="T19" fmla="*/ 3 h 722"/>
                  <a:gd name="T20" fmla="*/ 361 w 722"/>
                  <a:gd name="T21" fmla="*/ 717 h 722"/>
                  <a:gd name="T22" fmla="*/ 5 w 722"/>
                  <a:gd name="T23" fmla="*/ 361 h 722"/>
                  <a:gd name="T24" fmla="*/ 361 w 722"/>
                  <a:gd name="T25" fmla="*/ 4 h 722"/>
                  <a:gd name="T26" fmla="*/ 718 w 722"/>
                  <a:gd name="T27" fmla="*/ 361 h 722"/>
                  <a:gd name="T28" fmla="*/ 361 w 722"/>
                  <a:gd name="T29" fmla="*/ 717 h 722"/>
                  <a:gd name="T30" fmla="*/ 361 w 722"/>
                  <a:gd name="T31" fmla="*/ 8 h 722"/>
                  <a:gd name="T32" fmla="*/ 8 w 722"/>
                  <a:gd name="T33" fmla="*/ 361 h 722"/>
                  <a:gd name="T34" fmla="*/ 361 w 722"/>
                  <a:gd name="T35" fmla="*/ 714 h 722"/>
                  <a:gd name="T36" fmla="*/ 714 w 722"/>
                  <a:gd name="T37" fmla="*/ 361 h 722"/>
                  <a:gd name="T38" fmla="*/ 361 w 722"/>
                  <a:gd name="T39" fmla="*/ 8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2" h="722">
                    <a:moveTo>
                      <a:pt x="361" y="722"/>
                    </a:moveTo>
                    <a:cubicBezTo>
                      <a:pt x="162" y="722"/>
                      <a:pt x="0" y="560"/>
                      <a:pt x="0" y="361"/>
                    </a:cubicBezTo>
                    <a:cubicBezTo>
                      <a:pt x="0" y="161"/>
                      <a:pt x="162" y="0"/>
                      <a:pt x="361" y="0"/>
                    </a:cubicBezTo>
                    <a:cubicBezTo>
                      <a:pt x="560" y="0"/>
                      <a:pt x="722" y="161"/>
                      <a:pt x="722" y="361"/>
                    </a:cubicBezTo>
                    <a:cubicBezTo>
                      <a:pt x="722" y="560"/>
                      <a:pt x="560" y="722"/>
                      <a:pt x="361" y="722"/>
                    </a:cubicBezTo>
                    <a:close/>
                    <a:moveTo>
                      <a:pt x="361" y="3"/>
                    </a:moveTo>
                    <a:cubicBezTo>
                      <a:pt x="164" y="3"/>
                      <a:pt x="4" y="163"/>
                      <a:pt x="4" y="361"/>
                    </a:cubicBezTo>
                    <a:cubicBezTo>
                      <a:pt x="4" y="558"/>
                      <a:pt x="164" y="718"/>
                      <a:pt x="361" y="718"/>
                    </a:cubicBezTo>
                    <a:cubicBezTo>
                      <a:pt x="558" y="718"/>
                      <a:pt x="719" y="558"/>
                      <a:pt x="719" y="361"/>
                    </a:cubicBezTo>
                    <a:cubicBezTo>
                      <a:pt x="719" y="163"/>
                      <a:pt x="558" y="3"/>
                      <a:pt x="361" y="3"/>
                    </a:cubicBezTo>
                    <a:close/>
                    <a:moveTo>
                      <a:pt x="361" y="717"/>
                    </a:moveTo>
                    <a:cubicBezTo>
                      <a:pt x="165" y="717"/>
                      <a:pt x="5" y="557"/>
                      <a:pt x="5" y="361"/>
                    </a:cubicBezTo>
                    <a:cubicBezTo>
                      <a:pt x="5" y="164"/>
                      <a:pt x="165" y="4"/>
                      <a:pt x="361" y="4"/>
                    </a:cubicBezTo>
                    <a:cubicBezTo>
                      <a:pt x="558" y="4"/>
                      <a:pt x="718" y="164"/>
                      <a:pt x="718" y="361"/>
                    </a:cubicBezTo>
                    <a:cubicBezTo>
                      <a:pt x="718" y="557"/>
                      <a:pt x="558" y="717"/>
                      <a:pt x="361" y="717"/>
                    </a:cubicBezTo>
                    <a:close/>
                    <a:moveTo>
                      <a:pt x="361" y="8"/>
                    </a:moveTo>
                    <a:cubicBezTo>
                      <a:pt x="167" y="8"/>
                      <a:pt x="8" y="166"/>
                      <a:pt x="8" y="361"/>
                    </a:cubicBezTo>
                    <a:cubicBezTo>
                      <a:pt x="8" y="555"/>
                      <a:pt x="167" y="714"/>
                      <a:pt x="361" y="714"/>
                    </a:cubicBezTo>
                    <a:cubicBezTo>
                      <a:pt x="556" y="714"/>
                      <a:pt x="714" y="555"/>
                      <a:pt x="714" y="361"/>
                    </a:cubicBezTo>
                    <a:cubicBezTo>
                      <a:pt x="714" y="166"/>
                      <a:pt x="556" y="8"/>
                      <a:pt x="36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" name="Freeform 47">
                <a:extLst>
                  <a:ext uri="{FF2B5EF4-FFF2-40B4-BE49-F238E27FC236}">
                    <a16:creationId xmlns:a16="http://schemas.microsoft.com/office/drawing/2014/main" id="{0155E624-1579-834A-9DB3-410610E3A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3225" y="28575"/>
                <a:ext cx="2555875" cy="2549525"/>
              </a:xfrm>
              <a:custGeom>
                <a:avLst/>
                <a:gdLst>
                  <a:gd name="T0" fmla="*/ 537 w 1074"/>
                  <a:gd name="T1" fmla="*/ 1073 h 1073"/>
                  <a:gd name="T2" fmla="*/ 328 w 1074"/>
                  <a:gd name="T3" fmla="*/ 1031 h 1073"/>
                  <a:gd name="T4" fmla="*/ 158 w 1074"/>
                  <a:gd name="T5" fmla="*/ 916 h 1073"/>
                  <a:gd name="T6" fmla="*/ 43 w 1074"/>
                  <a:gd name="T7" fmla="*/ 746 h 1073"/>
                  <a:gd name="T8" fmla="*/ 0 w 1074"/>
                  <a:gd name="T9" fmla="*/ 537 h 1073"/>
                  <a:gd name="T10" fmla="*/ 43 w 1074"/>
                  <a:gd name="T11" fmla="*/ 328 h 1073"/>
                  <a:gd name="T12" fmla="*/ 158 w 1074"/>
                  <a:gd name="T13" fmla="*/ 157 h 1073"/>
                  <a:gd name="T14" fmla="*/ 328 w 1074"/>
                  <a:gd name="T15" fmla="*/ 42 h 1073"/>
                  <a:gd name="T16" fmla="*/ 537 w 1074"/>
                  <a:gd name="T17" fmla="*/ 0 h 1073"/>
                  <a:gd name="T18" fmla="*/ 746 w 1074"/>
                  <a:gd name="T19" fmla="*/ 42 h 1073"/>
                  <a:gd name="T20" fmla="*/ 917 w 1074"/>
                  <a:gd name="T21" fmla="*/ 157 h 1073"/>
                  <a:gd name="T22" fmla="*/ 1032 w 1074"/>
                  <a:gd name="T23" fmla="*/ 328 h 1073"/>
                  <a:gd name="T24" fmla="*/ 1074 w 1074"/>
                  <a:gd name="T25" fmla="*/ 537 h 1073"/>
                  <a:gd name="T26" fmla="*/ 1032 w 1074"/>
                  <a:gd name="T27" fmla="*/ 746 h 1073"/>
                  <a:gd name="T28" fmla="*/ 917 w 1074"/>
                  <a:gd name="T29" fmla="*/ 916 h 1073"/>
                  <a:gd name="T30" fmla="*/ 746 w 1074"/>
                  <a:gd name="T31" fmla="*/ 1031 h 1073"/>
                  <a:gd name="T32" fmla="*/ 537 w 1074"/>
                  <a:gd name="T33" fmla="*/ 1073 h 1073"/>
                  <a:gd name="T34" fmla="*/ 537 w 1074"/>
                  <a:gd name="T35" fmla="*/ 5 h 1073"/>
                  <a:gd name="T36" fmla="*/ 5 w 1074"/>
                  <a:gd name="T37" fmla="*/ 537 h 1073"/>
                  <a:gd name="T38" fmla="*/ 537 w 1074"/>
                  <a:gd name="T39" fmla="*/ 1069 h 1073"/>
                  <a:gd name="T40" fmla="*/ 1069 w 1074"/>
                  <a:gd name="T41" fmla="*/ 537 h 1073"/>
                  <a:gd name="T42" fmla="*/ 537 w 1074"/>
                  <a:gd name="T43" fmla="*/ 5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74" h="1073">
                    <a:moveTo>
                      <a:pt x="537" y="1073"/>
                    </a:moveTo>
                    <a:cubicBezTo>
                      <a:pt x="465" y="1073"/>
                      <a:pt x="394" y="1059"/>
                      <a:pt x="328" y="1031"/>
                    </a:cubicBezTo>
                    <a:cubicBezTo>
                      <a:pt x="264" y="1004"/>
                      <a:pt x="207" y="965"/>
                      <a:pt x="158" y="916"/>
                    </a:cubicBezTo>
                    <a:cubicBezTo>
                      <a:pt x="108" y="867"/>
                      <a:pt x="70" y="809"/>
                      <a:pt x="43" y="746"/>
                    </a:cubicBezTo>
                    <a:cubicBezTo>
                      <a:pt x="15" y="679"/>
                      <a:pt x="0" y="609"/>
                      <a:pt x="0" y="537"/>
                    </a:cubicBezTo>
                    <a:cubicBezTo>
                      <a:pt x="0" y="464"/>
                      <a:pt x="15" y="394"/>
                      <a:pt x="43" y="328"/>
                    </a:cubicBezTo>
                    <a:cubicBezTo>
                      <a:pt x="70" y="264"/>
                      <a:pt x="108" y="206"/>
                      <a:pt x="158" y="157"/>
                    </a:cubicBezTo>
                    <a:cubicBezTo>
                      <a:pt x="207" y="108"/>
                      <a:pt x="264" y="69"/>
                      <a:pt x="328" y="42"/>
                    </a:cubicBezTo>
                    <a:cubicBezTo>
                      <a:pt x="394" y="14"/>
                      <a:pt x="465" y="0"/>
                      <a:pt x="537" y="0"/>
                    </a:cubicBezTo>
                    <a:cubicBezTo>
                      <a:pt x="610" y="0"/>
                      <a:pt x="680" y="14"/>
                      <a:pt x="746" y="42"/>
                    </a:cubicBezTo>
                    <a:cubicBezTo>
                      <a:pt x="810" y="69"/>
                      <a:pt x="868" y="108"/>
                      <a:pt x="917" y="157"/>
                    </a:cubicBezTo>
                    <a:cubicBezTo>
                      <a:pt x="966" y="206"/>
                      <a:pt x="1005" y="264"/>
                      <a:pt x="1032" y="328"/>
                    </a:cubicBezTo>
                    <a:cubicBezTo>
                      <a:pt x="1060" y="394"/>
                      <a:pt x="1074" y="464"/>
                      <a:pt x="1074" y="537"/>
                    </a:cubicBezTo>
                    <a:cubicBezTo>
                      <a:pt x="1074" y="609"/>
                      <a:pt x="1060" y="679"/>
                      <a:pt x="1032" y="746"/>
                    </a:cubicBezTo>
                    <a:cubicBezTo>
                      <a:pt x="1005" y="809"/>
                      <a:pt x="966" y="867"/>
                      <a:pt x="917" y="916"/>
                    </a:cubicBezTo>
                    <a:cubicBezTo>
                      <a:pt x="868" y="965"/>
                      <a:pt x="810" y="1004"/>
                      <a:pt x="746" y="1031"/>
                    </a:cubicBezTo>
                    <a:cubicBezTo>
                      <a:pt x="680" y="1059"/>
                      <a:pt x="610" y="1073"/>
                      <a:pt x="537" y="1073"/>
                    </a:cubicBezTo>
                    <a:close/>
                    <a:moveTo>
                      <a:pt x="537" y="5"/>
                    </a:moveTo>
                    <a:cubicBezTo>
                      <a:pt x="244" y="5"/>
                      <a:pt x="5" y="243"/>
                      <a:pt x="5" y="537"/>
                    </a:cubicBezTo>
                    <a:cubicBezTo>
                      <a:pt x="5" y="830"/>
                      <a:pt x="244" y="1069"/>
                      <a:pt x="537" y="1069"/>
                    </a:cubicBezTo>
                    <a:cubicBezTo>
                      <a:pt x="831" y="1069"/>
                      <a:pt x="1069" y="830"/>
                      <a:pt x="1069" y="537"/>
                    </a:cubicBezTo>
                    <a:cubicBezTo>
                      <a:pt x="1069" y="243"/>
                      <a:pt x="831" y="5"/>
                      <a:pt x="5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250CCA0-8556-0947-A731-E48E5BD6ED77}"/>
                </a:ext>
              </a:extLst>
            </p:cNvPr>
            <p:cNvSpPr txBox="1"/>
            <p:nvPr/>
          </p:nvSpPr>
          <p:spPr>
            <a:xfrm>
              <a:off x="1939293" y="3614461"/>
              <a:ext cx="1679622" cy="27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AGENDA</a:t>
              </a:r>
            </a:p>
          </p:txBody>
        </p:sp>
      </p:grp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D298EED4-0C44-B14A-B3FC-13DB56E9DD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05159" y="1551468"/>
            <a:ext cx="1252380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23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1800" b="0" i="0" u="none" strike="noStrike" kern="1200" cap="none" spc="23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01</a:t>
            </a:r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AE030ED7-F66A-174D-8215-FFE7B0DD4A9F}"/>
              </a:ext>
            </a:extLst>
          </p:cNvPr>
          <p:cNvSpPr/>
          <p:nvPr/>
        </p:nvSpPr>
        <p:spPr>
          <a:xfrm rot="5400000">
            <a:off x="5685391" y="1618391"/>
            <a:ext cx="157645" cy="21501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21D2B32B-B1FF-7946-B540-BB04AF6373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5159" y="1930301"/>
            <a:ext cx="5864815" cy="6547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73892E9B-AE3E-CA49-8A64-EFC5F421B0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7216" y="2735175"/>
            <a:ext cx="1252380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23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1800" b="0" i="0" u="none" strike="noStrike" kern="1200" cap="none" spc="23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02</a:t>
            </a:r>
          </a:p>
        </p:txBody>
      </p:sp>
      <p:sp>
        <p:nvSpPr>
          <p:cNvPr id="58" name="Isosceles Triangle 32">
            <a:extLst>
              <a:ext uri="{FF2B5EF4-FFF2-40B4-BE49-F238E27FC236}">
                <a16:creationId xmlns:a16="http://schemas.microsoft.com/office/drawing/2014/main" id="{F936FFD7-3330-4E41-818A-F69052CDF637}"/>
              </a:ext>
            </a:extLst>
          </p:cNvPr>
          <p:cNvSpPr/>
          <p:nvPr/>
        </p:nvSpPr>
        <p:spPr>
          <a:xfrm rot="5400000">
            <a:off x="5677448" y="2802098"/>
            <a:ext cx="157645" cy="21501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D49F3E3B-F914-D04D-B73E-DCE6E0C8B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7215" y="3114008"/>
            <a:ext cx="5864815" cy="6547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688C80B1-CA91-A54A-B0EF-A30FA63BDB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97215" y="3914352"/>
            <a:ext cx="1252380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23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1800" b="0" i="0" u="none" strike="noStrike" kern="1200" cap="none" spc="23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03</a:t>
            </a:r>
          </a:p>
        </p:txBody>
      </p:sp>
      <p:sp>
        <p:nvSpPr>
          <p:cNvPr id="61" name="Isosceles Triangle 32">
            <a:extLst>
              <a:ext uri="{FF2B5EF4-FFF2-40B4-BE49-F238E27FC236}">
                <a16:creationId xmlns:a16="http://schemas.microsoft.com/office/drawing/2014/main" id="{BEDFC33E-4C4B-7542-846C-CF1324FDBBA3}"/>
              </a:ext>
            </a:extLst>
          </p:cNvPr>
          <p:cNvSpPr/>
          <p:nvPr/>
        </p:nvSpPr>
        <p:spPr>
          <a:xfrm rot="5400000">
            <a:off x="5677447" y="3981275"/>
            <a:ext cx="157645" cy="21501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91CCF7EA-CD76-FB40-9764-C15C28233B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7215" y="4293185"/>
            <a:ext cx="5864815" cy="6547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3EAD8548-A506-B54E-BE3E-C488C938B2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97215" y="5165381"/>
            <a:ext cx="1252380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23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1800" b="0" i="0" u="none" strike="noStrike" kern="1200" cap="none" spc="23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04</a:t>
            </a:r>
          </a:p>
        </p:txBody>
      </p:sp>
      <p:sp>
        <p:nvSpPr>
          <p:cNvPr id="64" name="Isosceles Triangle 32">
            <a:extLst>
              <a:ext uri="{FF2B5EF4-FFF2-40B4-BE49-F238E27FC236}">
                <a16:creationId xmlns:a16="http://schemas.microsoft.com/office/drawing/2014/main" id="{85CC6708-A734-064B-8C15-8A3F457812E3}"/>
              </a:ext>
            </a:extLst>
          </p:cNvPr>
          <p:cNvSpPr/>
          <p:nvPr/>
        </p:nvSpPr>
        <p:spPr>
          <a:xfrm rot="5400000">
            <a:off x="5677447" y="5232304"/>
            <a:ext cx="157645" cy="21501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CD011816-99E1-BE46-9635-9A5456C6EF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97215" y="5544214"/>
            <a:ext cx="5864815" cy="6547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6858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F820DB3-A3BE-B34A-94E4-3AB2D0D7BB54}"/>
              </a:ext>
            </a:extLst>
          </p:cNvPr>
          <p:cNvSpPr txBox="1"/>
          <p:nvPr/>
        </p:nvSpPr>
        <p:spPr>
          <a:xfrm>
            <a:off x="1697890" y="3428145"/>
            <a:ext cx="1850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i="0" dirty="0">
                <a:latin typeface="Roboto Black" panose="02000000000000000000" pitchFamily="2" charset="0"/>
                <a:ea typeface="Roboto Black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8268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DDFA91BE-2200-7D4D-842C-EA2F64345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091" y="1853053"/>
            <a:ext cx="3640325" cy="3173633"/>
          </a:xfrm>
          <a:custGeom>
            <a:avLst/>
            <a:gdLst>
              <a:gd name="connsiteX0" fmla="*/ 0 w 4851871"/>
              <a:gd name="connsiteY0" fmla="*/ 2173905 h 4231510"/>
              <a:gd name="connsiteX1" fmla="*/ 2216168 w 4851871"/>
              <a:gd name="connsiteY1" fmla="*/ 2173905 h 4231510"/>
              <a:gd name="connsiteX2" fmla="*/ 3545871 w 4851871"/>
              <a:gd name="connsiteY2" fmla="*/ 4230867 h 4231510"/>
              <a:gd name="connsiteX3" fmla="*/ 1167843 w 4851871"/>
              <a:gd name="connsiteY3" fmla="*/ 4210244 h 4231510"/>
              <a:gd name="connsiteX4" fmla="*/ 3647542 w 4851871"/>
              <a:gd name="connsiteY4" fmla="*/ 62257 h 4231510"/>
              <a:gd name="connsiteX5" fmla="*/ 3790614 w 4851871"/>
              <a:gd name="connsiteY5" fmla="*/ 295070 h 4231510"/>
              <a:gd name="connsiteX6" fmla="*/ 4851871 w 4851871"/>
              <a:gd name="connsiteY6" fmla="*/ 2130232 h 4231510"/>
              <a:gd name="connsiteX7" fmla="*/ 3620056 w 4851871"/>
              <a:gd name="connsiteY7" fmla="*/ 4231510 h 4231510"/>
              <a:gd name="connsiteX8" fmla="*/ 3590179 w 4851871"/>
              <a:gd name="connsiteY8" fmla="*/ 4231251 h 4231510"/>
              <a:gd name="connsiteX9" fmla="*/ 3625741 w 4851871"/>
              <a:gd name="connsiteY9" fmla="*/ 4208262 h 4231510"/>
              <a:gd name="connsiteX10" fmla="*/ 3630454 w 4851871"/>
              <a:gd name="connsiteY10" fmla="*/ 4186318 h 4231510"/>
              <a:gd name="connsiteX11" fmla="*/ 2295026 w 4851871"/>
              <a:gd name="connsiteY11" fmla="*/ 2120500 h 4231510"/>
              <a:gd name="connsiteX12" fmla="*/ 3646033 w 4851871"/>
              <a:gd name="connsiteY12" fmla="*/ 70105 h 4231510"/>
              <a:gd name="connsiteX13" fmla="*/ 1220117 w 4851871"/>
              <a:gd name="connsiteY13" fmla="*/ 0 h 4231510"/>
              <a:gd name="connsiteX14" fmla="*/ 3609283 w 4851871"/>
              <a:gd name="connsiteY14" fmla="*/ 0 h 4231510"/>
              <a:gd name="connsiteX15" fmla="*/ 3637048 w 4851871"/>
              <a:gd name="connsiteY15" fmla="*/ 45180 h 4231510"/>
              <a:gd name="connsiteX16" fmla="*/ 3588507 w 4851871"/>
              <a:gd name="connsiteY16" fmla="*/ 13196 h 4231510"/>
              <a:gd name="connsiteX17" fmla="*/ 3566523 w 4851871"/>
              <a:gd name="connsiteY17" fmla="*/ 17716 h 4231510"/>
              <a:gd name="connsiteX18" fmla="*/ 2220358 w 4851871"/>
              <a:gd name="connsiteY18" fmla="*/ 2060762 h 4231510"/>
              <a:gd name="connsiteX19" fmla="*/ 4225 w 4851871"/>
              <a:gd name="connsiteY19" fmla="*/ 2060762 h 4231510"/>
              <a:gd name="connsiteX20" fmla="*/ 6765 w 4851871"/>
              <a:gd name="connsiteY20" fmla="*/ 2055865 h 4231510"/>
              <a:gd name="connsiteX21" fmla="*/ 1220117 w 4851871"/>
              <a:gd name="connsiteY21" fmla="*/ 0 h 423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51871" h="4231510">
                <a:moveTo>
                  <a:pt x="0" y="2173905"/>
                </a:moveTo>
                <a:lnTo>
                  <a:pt x="2216168" y="2173905"/>
                </a:lnTo>
                <a:lnTo>
                  <a:pt x="3545871" y="4230867"/>
                </a:lnTo>
                <a:lnTo>
                  <a:pt x="1167843" y="4210244"/>
                </a:lnTo>
                <a:close/>
                <a:moveTo>
                  <a:pt x="3647542" y="62257"/>
                </a:moveTo>
                <a:lnTo>
                  <a:pt x="3790614" y="295070"/>
                </a:lnTo>
                <a:cubicBezTo>
                  <a:pt x="4191086" y="960176"/>
                  <a:pt x="4447101" y="1475337"/>
                  <a:pt x="4851871" y="2130232"/>
                </a:cubicBezTo>
                <a:cubicBezTo>
                  <a:pt x="3606559" y="4250832"/>
                  <a:pt x="4240061" y="3282441"/>
                  <a:pt x="3620056" y="4231510"/>
                </a:cubicBezTo>
                <a:lnTo>
                  <a:pt x="3590179" y="4231251"/>
                </a:lnTo>
                <a:lnTo>
                  <a:pt x="3625741" y="4208262"/>
                </a:lnTo>
                <a:cubicBezTo>
                  <a:pt x="3633102" y="4203503"/>
                  <a:pt x="3635212" y="4193679"/>
                  <a:pt x="3630454" y="4186318"/>
                </a:cubicBezTo>
                <a:lnTo>
                  <a:pt x="2295026" y="2120500"/>
                </a:lnTo>
                <a:lnTo>
                  <a:pt x="3646033" y="70105"/>
                </a:lnTo>
                <a:close/>
                <a:moveTo>
                  <a:pt x="1220117" y="0"/>
                </a:moveTo>
                <a:lnTo>
                  <a:pt x="3609283" y="0"/>
                </a:lnTo>
                <a:lnTo>
                  <a:pt x="3637048" y="45180"/>
                </a:lnTo>
                <a:lnTo>
                  <a:pt x="3588507" y="13196"/>
                </a:lnTo>
                <a:cubicBezTo>
                  <a:pt x="3581188" y="8373"/>
                  <a:pt x="3571346" y="10397"/>
                  <a:pt x="3566523" y="17716"/>
                </a:cubicBezTo>
                <a:lnTo>
                  <a:pt x="2220358" y="2060762"/>
                </a:lnTo>
                <a:lnTo>
                  <a:pt x="4225" y="2060762"/>
                </a:lnTo>
                <a:lnTo>
                  <a:pt x="6765" y="2055865"/>
                </a:lnTo>
                <a:cubicBezTo>
                  <a:pt x="201914" y="1684690"/>
                  <a:pt x="1152790" y="0"/>
                  <a:pt x="122011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3BD5459-2074-F647-B99C-1B48D2327E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865" y="3320988"/>
            <a:ext cx="4611998" cy="15883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150"/>
              </a:lnSpc>
              <a:buNone/>
              <a:defRPr sz="6150" b="1" i="0" baseline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SEPARATA</a:t>
            </a:r>
            <a:endParaRPr lang="pt-BR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E267B6C8-6B9B-A84B-876A-E9C484FA98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5865" y="2441082"/>
            <a:ext cx="4611998" cy="8799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150"/>
              </a:lnSpc>
              <a:buNone/>
              <a:defRPr sz="6150" b="0" i="0" baseline="0">
                <a:solidFill>
                  <a:schemeClr val="tx2"/>
                </a:solidFill>
                <a:latin typeface="Lato Black" panose="020F0502020204030203" pitchFamily="34" charset="77"/>
                <a:ea typeface="Lato Black" panose="020F0502020204030203" pitchFamily="34" charset="77"/>
                <a:cs typeface="Arial Narrow" charset="0"/>
              </a:defRPr>
            </a:lvl1pPr>
          </a:lstStyle>
          <a:p>
            <a:pPr lvl="0"/>
            <a:r>
              <a:rPr lang="en-US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844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/>
        </p:nvSpPr>
        <p:spPr>
          <a:xfrm>
            <a:off x="8061299" y="1"/>
            <a:ext cx="4130702" cy="6857999"/>
          </a:xfrm>
          <a:prstGeom prst="rect">
            <a:avLst/>
          </a:prstGeom>
          <a:solidFill>
            <a:srgbClr val="0B5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9612" y="2070848"/>
            <a:ext cx="3131912" cy="340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16F2EC-6BEA-2B4D-9E4E-D21865BA3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578" y="418448"/>
            <a:ext cx="3510143" cy="1555776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4C4B6C-6BBB-3645-A8DA-684C7E5B2D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452" y="946152"/>
            <a:ext cx="6622370" cy="949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3555"/>
              </a:lnSpc>
              <a:spcBef>
                <a:spcPts val="0"/>
              </a:spcBef>
              <a:buNone/>
              <a:defRPr sz="315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DD9A076-9AFF-FA43-8EEF-38C4AF30A2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263" y="3078993"/>
            <a:ext cx="2854211" cy="3191212"/>
          </a:xfrm>
          <a:prstGeom prst="rect">
            <a:avLst/>
          </a:prstGeom>
        </p:spPr>
        <p:txBody>
          <a:bodyPr/>
          <a:lstStyle>
            <a:lvl1pPr marL="0" marR="0" indent="0" algn="just" defTabSz="6858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6858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993E495-8A2D-A747-9A17-51440D638D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2263" y="2173792"/>
            <a:ext cx="2854211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C75D7D7D-DFCB-0B40-8573-90D292D7310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81918" y="2174081"/>
            <a:ext cx="3358903" cy="40957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802896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70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/>
        </p:nvSpPr>
        <p:spPr>
          <a:xfrm>
            <a:off x="8061299" y="1"/>
            <a:ext cx="4130702" cy="6857999"/>
          </a:xfrm>
          <a:prstGeom prst="rect">
            <a:avLst/>
          </a:prstGeom>
          <a:solidFill>
            <a:srgbClr val="0B5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9612" y="2070848"/>
            <a:ext cx="3131912" cy="340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C6D61C-FE1B-B144-9203-EEC04239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81" y="418448"/>
            <a:ext cx="3487571" cy="1545772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F71FC38-DA7D-9F41-A5B7-6BFB777D3E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452" y="946152"/>
            <a:ext cx="6800199" cy="949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3555"/>
              </a:lnSpc>
              <a:spcBef>
                <a:spcPts val="0"/>
              </a:spcBef>
              <a:buNone/>
              <a:defRPr sz="315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0243D360-F2CA-6743-8943-F74D8D274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263" y="3078993"/>
            <a:ext cx="2854211" cy="3191212"/>
          </a:xfrm>
          <a:prstGeom prst="rect">
            <a:avLst/>
          </a:prstGeom>
        </p:spPr>
        <p:txBody>
          <a:bodyPr/>
          <a:lstStyle>
            <a:lvl1pPr marL="0" marR="0" indent="0" algn="just" defTabSz="6858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6858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C725CB8-090B-934F-A4C6-D031AF20B7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2263" y="2173792"/>
            <a:ext cx="2854211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89847BA1-D164-664F-BF82-237AD376BC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81919" y="2174081"/>
            <a:ext cx="3536732" cy="40957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771460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702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/>
        </p:nvSpPr>
        <p:spPr>
          <a:xfrm>
            <a:off x="8136526" y="1"/>
            <a:ext cx="4055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9612" y="2070848"/>
            <a:ext cx="3131912" cy="340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16F2EC-6BEA-2B4D-9E4E-D21865BA3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95" y="408443"/>
            <a:ext cx="3510143" cy="1555776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F46D561-8DBB-C94D-9A01-136034F462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452" y="946152"/>
            <a:ext cx="6886711" cy="949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3555"/>
              </a:lnSpc>
              <a:spcBef>
                <a:spcPts val="0"/>
              </a:spcBef>
              <a:buNone/>
              <a:defRPr sz="315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FE1DB2A-A212-E547-B3AE-A68D343E9E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263" y="3078993"/>
            <a:ext cx="2854211" cy="3191212"/>
          </a:xfrm>
          <a:prstGeom prst="rect">
            <a:avLst/>
          </a:prstGeom>
        </p:spPr>
        <p:txBody>
          <a:bodyPr/>
          <a:lstStyle>
            <a:lvl1pPr marL="0" marR="0" indent="0" algn="just" defTabSz="6858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6858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A3197BA-D990-0348-80B9-38513D8566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2263" y="2173792"/>
            <a:ext cx="2854211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A242EFB6-BEF7-A04F-B641-C18E76A23C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81918" y="2174081"/>
            <a:ext cx="3623245" cy="40957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303046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3">
            <a:extLst>
              <a:ext uri="{FF2B5EF4-FFF2-40B4-BE49-F238E27FC236}">
                <a16:creationId xmlns:a16="http://schemas.microsoft.com/office/drawing/2014/main" id="{00797C4D-3591-F740-A9AA-22A5D29705E8}"/>
              </a:ext>
            </a:extLst>
          </p:cNvPr>
          <p:cNvGrpSpPr>
            <a:grpSpLocks/>
          </p:cNvGrpSpPr>
          <p:nvPr/>
        </p:nvGrpSpPr>
        <p:grpSpPr bwMode="auto">
          <a:xfrm>
            <a:off x="-8466" y="6765648"/>
            <a:ext cx="12200466" cy="116416"/>
            <a:chOff x="0" y="0"/>
            <a:chExt cx="5764" cy="181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DDB5D333-51A2-2849-B10C-C71B4C3FAA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A87F088B-08ED-8E4B-993C-EEB0733C48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4AC51BE-381F-BC45-8E66-7F5E90839E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A79540A5-6AEC-614C-928E-52EA58D78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Rectangle 68">
              <a:extLst>
                <a:ext uri="{FF2B5EF4-FFF2-40B4-BE49-F238E27FC236}">
                  <a16:creationId xmlns:a16="http://schemas.microsoft.com/office/drawing/2014/main" id="{ED228274-146B-E840-A459-EFCCD356B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9">
              <a:extLst>
                <a:ext uri="{FF2B5EF4-FFF2-40B4-BE49-F238E27FC236}">
                  <a16:creationId xmlns:a16="http://schemas.microsoft.com/office/drawing/2014/main" id="{5A01BA93-1B6C-DF47-9DED-DDA1952DFE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2A6AC137-3FA8-4E4E-9C2F-3DF27045CC7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200466" cy="287867"/>
            <a:chOff x="0" y="0"/>
            <a:chExt cx="5764" cy="181"/>
          </a:xfrm>
        </p:grpSpPr>
        <p:sp>
          <p:nvSpPr>
            <p:cNvPr id="15" name="Rectangle 57">
              <a:extLst>
                <a:ext uri="{FF2B5EF4-FFF2-40B4-BE49-F238E27FC236}">
                  <a16:creationId xmlns:a16="http://schemas.microsoft.com/office/drawing/2014/main" id="{5AFB9135-DA9E-8F46-8417-52E6C09B02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A756FCC4-F8E9-D24F-B717-8EB233575A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3D91B492-53BD-2B40-8F17-D1F2525CAD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0C7CDAA9-9A57-6D40-A98F-E8FAB0E620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84B38EEA-F4BF-8549-9F33-90C0B7CC26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90C995D9-5B07-054F-8EE0-44B68B759F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89C6FED-8865-C349-8D36-81B013E092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452" y="946152"/>
            <a:ext cx="6886711" cy="949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3555"/>
              </a:lnSpc>
              <a:spcBef>
                <a:spcPts val="0"/>
              </a:spcBef>
              <a:buNone/>
              <a:defRPr sz="315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ECD6473-99E2-514A-B7E6-054B2E0273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263" y="3078993"/>
            <a:ext cx="2854211" cy="3191212"/>
          </a:xfrm>
          <a:prstGeom prst="rect">
            <a:avLst/>
          </a:prstGeom>
        </p:spPr>
        <p:txBody>
          <a:bodyPr/>
          <a:lstStyle>
            <a:lvl1pPr marL="0" marR="0" indent="0" algn="just" defTabSz="6858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5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6858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7A1D3E0-328D-694C-A8E3-BA458C202B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2263" y="2173792"/>
            <a:ext cx="2854211" cy="3488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/>
        </p:nvSpPr>
        <p:spPr>
          <a:xfrm>
            <a:off x="8136526" y="0"/>
            <a:ext cx="4055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9612" y="2070848"/>
            <a:ext cx="3131912" cy="34054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685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FD252FC1-ACEE-E341-9AE5-09F1407102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81918" y="2174081"/>
            <a:ext cx="3623245" cy="40957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C0C9CE7-5C68-8147-837D-14B0A418B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95" y="408443"/>
            <a:ext cx="3510143" cy="15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2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6CE757-6628-B642-8420-03E2E571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6186"/>
            <a:ext cx="7905127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56">
            <a:extLst>
              <a:ext uri="{FF2B5EF4-FFF2-40B4-BE49-F238E27FC236}">
                <a16:creationId xmlns:a16="http://schemas.microsoft.com/office/drawing/2014/main" id="{9A449E51-BD0A-3D4F-BF7C-F7C776A8059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200466" cy="287867"/>
            <a:chOff x="0" y="0"/>
            <a:chExt cx="5764" cy="181"/>
          </a:xfrm>
        </p:grpSpPr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BBEF0F7F-BA2C-194B-A360-AC80D4C3E7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0E5C774F-0A2E-1A45-81B5-28671DB2E7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0" name="Rectangle 59">
              <a:extLst>
                <a:ext uri="{FF2B5EF4-FFF2-40B4-BE49-F238E27FC236}">
                  <a16:creationId xmlns:a16="http://schemas.microsoft.com/office/drawing/2014/main" id="{D6378361-DBC6-964F-BB7A-50FF85B8BF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Rectangle 60">
              <a:extLst>
                <a:ext uri="{FF2B5EF4-FFF2-40B4-BE49-F238E27FC236}">
                  <a16:creationId xmlns:a16="http://schemas.microsoft.com/office/drawing/2014/main" id="{0051E0F3-6EBA-3D43-BD5E-F43DC51467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ectangle 61">
              <a:extLst>
                <a:ext uri="{FF2B5EF4-FFF2-40B4-BE49-F238E27FC236}">
                  <a16:creationId xmlns:a16="http://schemas.microsoft.com/office/drawing/2014/main" id="{2A7B73C1-EF93-BB4B-B03F-CF849F04B13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Rectangle 62">
              <a:extLst>
                <a:ext uri="{FF2B5EF4-FFF2-40B4-BE49-F238E27FC236}">
                  <a16:creationId xmlns:a16="http://schemas.microsoft.com/office/drawing/2014/main" id="{14505159-A579-BB49-A006-C2F5C599F5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63">
            <a:extLst>
              <a:ext uri="{FF2B5EF4-FFF2-40B4-BE49-F238E27FC236}">
                <a16:creationId xmlns:a16="http://schemas.microsoft.com/office/drawing/2014/main" id="{23A34C36-D1FD-0C4B-B4A8-CC44D2223D75}"/>
              </a:ext>
            </a:extLst>
          </p:cNvPr>
          <p:cNvGrpSpPr>
            <a:grpSpLocks/>
          </p:cNvGrpSpPr>
          <p:nvPr/>
        </p:nvGrpSpPr>
        <p:grpSpPr bwMode="auto">
          <a:xfrm>
            <a:off x="-8466" y="6765648"/>
            <a:ext cx="12200466" cy="116416"/>
            <a:chOff x="0" y="0"/>
            <a:chExt cx="5764" cy="181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083761D7-3A2A-1343-B1E1-27992ACA00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ectangle 65">
              <a:extLst>
                <a:ext uri="{FF2B5EF4-FFF2-40B4-BE49-F238E27FC236}">
                  <a16:creationId xmlns:a16="http://schemas.microsoft.com/office/drawing/2014/main" id="{1264DB9F-AFBA-204C-8FC5-D1BC6ACA1C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135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C602F2CB-DCD0-1342-AD2B-AE88E5AAA5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67">
              <a:extLst>
                <a:ext uri="{FF2B5EF4-FFF2-40B4-BE49-F238E27FC236}">
                  <a16:creationId xmlns:a16="http://schemas.microsoft.com/office/drawing/2014/main" id="{CB091D76-C8E5-2B4F-B709-CCEF66B892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ectangle 68">
              <a:extLst>
                <a:ext uri="{FF2B5EF4-FFF2-40B4-BE49-F238E27FC236}">
                  <a16:creationId xmlns:a16="http://schemas.microsoft.com/office/drawing/2014/main" id="{47B05D3F-C063-1F4A-8348-444F2A0253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3EA01558-3D31-C640-8662-13B95EA5B8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23" name="Picture 21" descr="I:\TDC2017\Logos\TDC2017\logo-tdc-horizontal-A4.emf">
            <a:extLst>
              <a:ext uri="{FF2B5EF4-FFF2-40B4-BE49-F238E27FC236}">
                <a16:creationId xmlns:a16="http://schemas.microsoft.com/office/drawing/2014/main" id="{78F52137-29BC-D342-9D17-16D06FFF4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68" y="383118"/>
            <a:ext cx="3302000" cy="112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54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lvl1pPr algn="l" defTabSz="1219187" rtl="0" eaLnBrk="1" latinLnBrk="0" hangingPunct="1">
        <a:lnSpc>
          <a:spcPct val="90000"/>
        </a:lnSpc>
        <a:spcBef>
          <a:spcPct val="0"/>
        </a:spcBef>
        <a:buNone/>
        <a:defRPr sz="40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04797" indent="-304797" algn="l" defTabSz="1219187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914390" indent="-304797" algn="l" defTabSz="1219187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523984" indent="-304797" algn="l" defTabSz="1219187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133577" indent="-304797" algn="l" defTabSz="1219187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743169" indent="-304797" algn="l" defTabSz="1219187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3352763" indent="-304797" algn="l" defTabSz="1219187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56" indent="-304797" algn="l" defTabSz="1219187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949" indent="-304797" algn="l" defTabSz="1219187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542" indent="-304797" algn="l" defTabSz="1219187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191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3" algn="l" defTabSz="12191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7" algn="l" defTabSz="12191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0" algn="l" defTabSz="12191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3" algn="l" defTabSz="12191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66" algn="l" defTabSz="12191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59" algn="l" defTabSz="12191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53" algn="l" defTabSz="12191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46" algn="l" defTabSz="12191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@society.com.br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www.linkedin.com/in/gabriels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FFCF432-CAD6-4EFB-A738-4E9ECAB4C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210" y="2158311"/>
            <a:ext cx="11119580" cy="603251"/>
          </a:xfrm>
        </p:spPr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Trilha Design de Código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CD2884D-BE76-4B1E-BF28-BCB3F91250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6873" y="3659164"/>
            <a:ext cx="9522691" cy="818024"/>
          </a:xfrm>
        </p:spPr>
        <p:txBody>
          <a:bodyPr/>
          <a:lstStyle/>
          <a:p>
            <a:r>
              <a:rPr lang="pt-BR" sz="4000" dirty="0"/>
              <a:t>Transformando código legado em código sustentável</a:t>
            </a:r>
            <a:endParaRPr lang="en-US" sz="4000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89A352D9-7E82-4A37-92CD-225E0F5A6E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56873" y="4878150"/>
            <a:ext cx="6754468" cy="348858"/>
          </a:xfrm>
        </p:spPr>
        <p:txBody>
          <a:bodyPr/>
          <a:lstStyle/>
          <a:p>
            <a:r>
              <a:rPr lang="pt-BR" sz="1800" dirty="0"/>
              <a:t>Gabriel Schmitt Kohlrausch</a:t>
            </a:r>
            <a:endParaRPr lang="en-US" sz="1800" dirty="0"/>
          </a:p>
        </p:txBody>
      </p:sp>
      <p:pic>
        <p:nvPicPr>
          <p:cNvPr id="16" name="Espaço Reservado para Imagem 15" descr="Homem com turbante na cabeça&#10;&#10;Descrição gerada automaticamente">
            <a:extLst>
              <a:ext uri="{FF2B5EF4-FFF2-40B4-BE49-F238E27FC236}">
                <a16:creationId xmlns:a16="http://schemas.microsoft.com/office/drawing/2014/main" id="{63F61EC9-2585-4C77-963E-D3E916F03C4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7" b="25107"/>
          <a:stretch/>
        </p:blipFill>
        <p:spPr>
          <a:xfrm>
            <a:off x="325513" y="3666304"/>
            <a:ext cx="1923681" cy="1922930"/>
          </a:xfrm>
        </p:spPr>
      </p:pic>
    </p:spTree>
    <p:extLst>
      <p:ext uri="{BB962C8B-B14F-4D97-AF65-F5344CB8AC3E}">
        <p14:creationId xmlns:p14="http://schemas.microsoft.com/office/powerpoint/2010/main" val="40635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62D310A-5A22-4CFA-927A-DECC2ED3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105" y="538893"/>
            <a:ext cx="5963978" cy="578021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A32A359-5B56-46FD-A52A-2C63E550CB34}"/>
              </a:ext>
            </a:extLst>
          </p:cNvPr>
          <p:cNvSpPr/>
          <p:nvPr/>
        </p:nvSpPr>
        <p:spPr>
          <a:xfrm>
            <a:off x="2119188" y="4912383"/>
            <a:ext cx="6721811" cy="320511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811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D6D790-EC90-4097-916E-53B4AEF3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6D2AB93-10D8-465B-97C3-54FEABE52F0A}"/>
              </a:ext>
            </a:extLst>
          </p:cNvPr>
          <p:cNvSpPr/>
          <p:nvPr/>
        </p:nvSpPr>
        <p:spPr>
          <a:xfrm>
            <a:off x="193489" y="5396910"/>
            <a:ext cx="11732622" cy="1079046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54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8A06027-79E1-4BE1-8402-3C38275EA8CE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2F4984-1340-4BB0-9AE9-124F31E0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4" y="1566144"/>
            <a:ext cx="11706231" cy="443382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13BB450-9D1A-4ACA-B354-283E01672991}"/>
              </a:ext>
            </a:extLst>
          </p:cNvPr>
          <p:cNvSpPr/>
          <p:nvPr/>
        </p:nvSpPr>
        <p:spPr>
          <a:xfrm>
            <a:off x="549148" y="3243532"/>
            <a:ext cx="8406962" cy="652063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A8F1FD5-FC37-4935-AAC8-358ACA66E38B}"/>
              </a:ext>
            </a:extLst>
          </p:cNvPr>
          <p:cNvSpPr/>
          <p:nvPr/>
        </p:nvSpPr>
        <p:spPr>
          <a:xfrm>
            <a:off x="549148" y="4185072"/>
            <a:ext cx="8406962" cy="652063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B33C78-C515-4E54-902B-4FA70AA8FC29}"/>
              </a:ext>
            </a:extLst>
          </p:cNvPr>
          <p:cNvSpPr/>
          <p:nvPr/>
        </p:nvSpPr>
        <p:spPr>
          <a:xfrm>
            <a:off x="549147" y="4920920"/>
            <a:ext cx="11399968" cy="652063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83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7C933E-48A3-4F74-9809-130417FB8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6" b="1844"/>
          <a:stretch/>
        </p:blipFill>
        <p:spPr>
          <a:xfrm>
            <a:off x="0" y="301071"/>
            <a:ext cx="12192000" cy="647975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338E24-0DA3-48CD-B9DA-81455C42F634}"/>
              </a:ext>
            </a:extLst>
          </p:cNvPr>
          <p:cNvSpPr txBox="1"/>
          <p:nvPr/>
        </p:nvSpPr>
        <p:spPr>
          <a:xfrm>
            <a:off x="311084" y="3540946"/>
            <a:ext cx="8983745" cy="33432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7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Aceitar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o </a:t>
            </a:r>
            <a:r>
              <a:rPr lang="en-US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legado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, </a:t>
            </a:r>
            <a:r>
              <a:rPr lang="en-US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ele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faz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parte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da </a:t>
            </a:r>
            <a:r>
              <a:rPr lang="en-US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nossa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vida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61035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FCBA1AE-C82D-4042-AC59-20955B4AB065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BE7F64-83E8-41FB-A430-569B72F4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5" y="303403"/>
            <a:ext cx="7387273" cy="646504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F839C2B-BD36-40A5-9C84-C422214C640E}"/>
              </a:ext>
            </a:extLst>
          </p:cNvPr>
          <p:cNvSpPr/>
          <p:nvPr/>
        </p:nvSpPr>
        <p:spPr>
          <a:xfrm>
            <a:off x="4970834" y="486383"/>
            <a:ext cx="2295728" cy="37937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7CAA63-999E-4540-8960-CA0CCD0023B4}"/>
              </a:ext>
            </a:extLst>
          </p:cNvPr>
          <p:cNvSpPr/>
          <p:nvPr/>
        </p:nvSpPr>
        <p:spPr>
          <a:xfrm>
            <a:off x="1689370" y="2509737"/>
            <a:ext cx="5791200" cy="1712067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08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CAEC35EC-C6FE-4DBF-9FDC-A9B23A568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2" y="1743959"/>
            <a:ext cx="6659714" cy="49947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6EE947-9620-4EB5-9DD2-5EB5956FFA83}"/>
              </a:ext>
            </a:extLst>
          </p:cNvPr>
          <p:cNvSpPr txBox="1"/>
          <p:nvPr/>
        </p:nvSpPr>
        <p:spPr>
          <a:xfrm>
            <a:off x="98156" y="1414021"/>
            <a:ext cx="7151055" cy="142344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Data</a:t>
            </a:r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-Driven-Design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553212-EF81-43D5-8F43-C6E1F366F267}"/>
              </a:ext>
            </a:extLst>
          </p:cNvPr>
          <p:cNvSpPr/>
          <p:nvPr/>
        </p:nvSpPr>
        <p:spPr>
          <a:xfrm>
            <a:off x="0" y="298366"/>
            <a:ext cx="43765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Cultura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4253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E0AC912-4B6E-4156-A527-D8C832423FC9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85FE32-16F7-4B5C-AECE-529A5073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2" y="905333"/>
            <a:ext cx="11612955" cy="529184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DE07696-855A-4A9D-AA71-26AB3A30702A}"/>
              </a:ext>
            </a:extLst>
          </p:cNvPr>
          <p:cNvSpPr/>
          <p:nvPr/>
        </p:nvSpPr>
        <p:spPr>
          <a:xfrm>
            <a:off x="943582" y="3590167"/>
            <a:ext cx="10321047" cy="700392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313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2BFC8E7C-EB6E-4639-8679-D2703FEE0963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6378F0-3291-4F7F-8B5B-EFF90311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08" y="281941"/>
            <a:ext cx="9022812" cy="648428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E1735A4-7490-452C-9328-372C16ABD3F5}"/>
              </a:ext>
            </a:extLst>
          </p:cNvPr>
          <p:cNvSpPr/>
          <p:nvPr/>
        </p:nvSpPr>
        <p:spPr>
          <a:xfrm>
            <a:off x="1421129" y="1145219"/>
            <a:ext cx="1296672" cy="3114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1770D-8DE7-4090-A754-E5145500F0C1}"/>
              </a:ext>
            </a:extLst>
          </p:cNvPr>
          <p:cNvSpPr/>
          <p:nvPr/>
        </p:nvSpPr>
        <p:spPr>
          <a:xfrm>
            <a:off x="1421128" y="4136595"/>
            <a:ext cx="8166835" cy="1909098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AF883E-363D-4138-9D7F-A042940E8D89}"/>
              </a:ext>
            </a:extLst>
          </p:cNvPr>
          <p:cNvSpPr/>
          <p:nvPr/>
        </p:nvSpPr>
        <p:spPr>
          <a:xfrm>
            <a:off x="1421128" y="1633491"/>
            <a:ext cx="8166835" cy="1909098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F20170-540A-4049-9E11-C4AA896E2BB2}"/>
              </a:ext>
            </a:extLst>
          </p:cNvPr>
          <p:cNvSpPr/>
          <p:nvPr/>
        </p:nvSpPr>
        <p:spPr>
          <a:xfrm>
            <a:off x="1421128" y="6262088"/>
            <a:ext cx="8166835" cy="396164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AC752BB-8BF9-40BB-91D7-4919D76F6A16}"/>
              </a:ext>
            </a:extLst>
          </p:cNvPr>
          <p:cNvSpPr/>
          <p:nvPr/>
        </p:nvSpPr>
        <p:spPr>
          <a:xfrm>
            <a:off x="1713229" y="360829"/>
            <a:ext cx="1169672" cy="3114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673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3A42BC69-B643-4817-AFB5-EDE9152C0A18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E6C70A-8210-4C72-98BE-5E2C7552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08" y="281941"/>
            <a:ext cx="9022812" cy="648428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4F20170-540A-4049-9E11-C4AA896E2BB2}"/>
              </a:ext>
            </a:extLst>
          </p:cNvPr>
          <p:cNvSpPr/>
          <p:nvPr/>
        </p:nvSpPr>
        <p:spPr>
          <a:xfrm>
            <a:off x="2081914" y="4640895"/>
            <a:ext cx="5380497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ED25917-08B0-4779-87D0-A6CFFEE66E0D}"/>
              </a:ext>
            </a:extLst>
          </p:cNvPr>
          <p:cNvSpPr/>
          <p:nvPr/>
        </p:nvSpPr>
        <p:spPr>
          <a:xfrm>
            <a:off x="2081914" y="5079416"/>
            <a:ext cx="6916334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AD52699-42AB-4D26-9682-2B3B509583C0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BD7937-5C5C-43ED-812B-F0F98D94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45" y="1922233"/>
            <a:ext cx="9646309" cy="352646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B98C0BE-7CAA-4FCA-9CFC-C55A40C96EB0}"/>
              </a:ext>
            </a:extLst>
          </p:cNvPr>
          <p:cNvSpPr/>
          <p:nvPr/>
        </p:nvSpPr>
        <p:spPr>
          <a:xfrm>
            <a:off x="2006639" y="2152920"/>
            <a:ext cx="336663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6174CEA-7F48-4A4D-936C-7796991DF213}"/>
              </a:ext>
            </a:extLst>
          </p:cNvPr>
          <p:cNvSpPr/>
          <p:nvPr/>
        </p:nvSpPr>
        <p:spPr>
          <a:xfrm>
            <a:off x="1272845" y="2946343"/>
            <a:ext cx="964630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42C89DE-5725-4795-B529-ADF535DA6CE8}"/>
              </a:ext>
            </a:extLst>
          </p:cNvPr>
          <p:cNvSpPr/>
          <p:nvPr/>
        </p:nvSpPr>
        <p:spPr>
          <a:xfrm>
            <a:off x="1272844" y="3456863"/>
            <a:ext cx="964630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80C0AE-7F69-4C3F-B444-B9D17D21EE91}"/>
              </a:ext>
            </a:extLst>
          </p:cNvPr>
          <p:cNvSpPr/>
          <p:nvPr/>
        </p:nvSpPr>
        <p:spPr>
          <a:xfrm>
            <a:off x="1587499" y="4892176"/>
            <a:ext cx="3492501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13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oxpro logo">
            <a:extLst>
              <a:ext uri="{FF2B5EF4-FFF2-40B4-BE49-F238E27FC236}">
                <a16:creationId xmlns:a16="http://schemas.microsoft.com/office/drawing/2014/main" id="{6E03008E-B648-4F90-BAC0-EA2052EE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20" y="547176"/>
            <a:ext cx="5513960" cy="57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611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2338E24-0DA3-48CD-B9DA-81455C42F634}"/>
              </a:ext>
            </a:extLst>
          </p:cNvPr>
          <p:cNvSpPr txBox="1"/>
          <p:nvPr/>
        </p:nvSpPr>
        <p:spPr>
          <a:xfrm>
            <a:off x="1437358" y="1092200"/>
            <a:ext cx="6373142" cy="52832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pt-BR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O Domínio </a:t>
            </a:r>
            <a:r>
              <a:rPr lang="pt-BR" sz="115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deve</a:t>
            </a:r>
            <a:r>
              <a:rPr lang="pt-BR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atender o </a:t>
            </a:r>
            <a:r>
              <a:rPr lang="pt-BR" sz="115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negócio</a:t>
            </a:r>
            <a:r>
              <a:rPr lang="pt-BR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31721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102E3A-1501-4B67-869E-76BEF4F67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38" y="1507701"/>
            <a:ext cx="5862266" cy="5098644"/>
          </a:xfrm>
          <a:prstGeom prst="rect">
            <a:avLst/>
          </a:prstGeom>
        </p:spPr>
      </p:pic>
      <p:sp>
        <p:nvSpPr>
          <p:cNvPr id="6" name="Título 31">
            <a:extLst>
              <a:ext uri="{FF2B5EF4-FFF2-40B4-BE49-F238E27FC236}">
                <a16:creationId xmlns:a16="http://schemas.microsoft.com/office/drawing/2014/main" id="{8A17D7E9-1DF8-4FC7-8619-7257770F1DE4}"/>
              </a:ext>
            </a:extLst>
          </p:cNvPr>
          <p:cNvSpPr txBox="1">
            <a:spLocks/>
          </p:cNvSpPr>
          <p:nvPr/>
        </p:nvSpPr>
        <p:spPr>
          <a:xfrm>
            <a:off x="0" y="2052340"/>
            <a:ext cx="2857500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Cliente </a:t>
            </a:r>
            <a:r>
              <a:rPr lang="pt-BR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  <p:sp>
        <p:nvSpPr>
          <p:cNvPr id="9" name="Título 31">
            <a:extLst>
              <a:ext uri="{FF2B5EF4-FFF2-40B4-BE49-F238E27FC236}">
                <a16:creationId xmlns:a16="http://schemas.microsoft.com/office/drawing/2014/main" id="{575B2206-8EB6-4356-8D4F-141EB9B4F75C}"/>
              </a:ext>
            </a:extLst>
          </p:cNvPr>
          <p:cNvSpPr txBox="1">
            <a:spLocks/>
          </p:cNvSpPr>
          <p:nvPr/>
        </p:nvSpPr>
        <p:spPr>
          <a:xfrm>
            <a:off x="1" y="4021868"/>
            <a:ext cx="6211538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Mas turmas da </a:t>
            </a:r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manhã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tem </a:t>
            </a:r>
            <a:r>
              <a:rPr lang="pt-BR" sz="4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10%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de desconto</a:t>
            </a:r>
            <a:endParaRPr lang="pt-BR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ítulo 31">
            <a:extLst>
              <a:ext uri="{FF2B5EF4-FFF2-40B4-BE49-F238E27FC236}">
                <a16:creationId xmlns:a16="http://schemas.microsoft.com/office/drawing/2014/main" id="{A06CA2AC-9531-4AC6-8B77-7D498D20BD7A}"/>
              </a:ext>
            </a:extLst>
          </p:cNvPr>
          <p:cNvSpPr txBox="1">
            <a:spLocks/>
          </p:cNvSpPr>
          <p:nvPr/>
        </p:nvSpPr>
        <p:spPr>
          <a:xfrm>
            <a:off x="-1" y="2898061"/>
            <a:ext cx="6324601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mensalidade de escola de futebol tem </a:t>
            </a:r>
            <a:r>
              <a:rPr lang="pt-BR" sz="2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valor mensal 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</a:t>
            </a:r>
            <a:r>
              <a:rPr lang="pt-BR" sz="2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R$</a:t>
            </a:r>
            <a:r>
              <a:rPr lang="pt-BR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50,00</a:t>
            </a:r>
            <a:endParaRPr lang="pt-BR" sz="28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4D7F24-5882-4FF3-AAC9-F8AAB45F6B56}"/>
              </a:ext>
            </a:extLst>
          </p:cNvPr>
          <p:cNvSpPr/>
          <p:nvPr/>
        </p:nvSpPr>
        <p:spPr>
          <a:xfrm>
            <a:off x="6809653" y="5571272"/>
            <a:ext cx="4950547" cy="385028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40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1">
            <a:extLst>
              <a:ext uri="{FF2B5EF4-FFF2-40B4-BE49-F238E27FC236}">
                <a16:creationId xmlns:a16="http://schemas.microsoft.com/office/drawing/2014/main" id="{1CD9A31B-37B8-4E79-8124-E05EB60A7818}"/>
              </a:ext>
            </a:extLst>
          </p:cNvPr>
          <p:cNvSpPr txBox="1">
            <a:spLocks/>
          </p:cNvSpPr>
          <p:nvPr/>
        </p:nvSpPr>
        <p:spPr>
          <a:xfrm>
            <a:off x="-1" y="4021868"/>
            <a:ext cx="7519215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Mas se </a:t>
            </a:r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morar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mais que </a:t>
            </a:r>
            <a:r>
              <a:rPr lang="pt-BR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Km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do clube recebe </a:t>
            </a:r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desconto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de </a:t>
            </a:r>
            <a:r>
              <a:rPr lang="pt-BR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10%</a:t>
            </a:r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5" name="Título 31">
            <a:extLst>
              <a:ext uri="{FF2B5EF4-FFF2-40B4-BE49-F238E27FC236}">
                <a16:creationId xmlns:a16="http://schemas.microsoft.com/office/drawing/2014/main" id="{E2BF012E-C43C-4F26-A47E-086FA7094958}"/>
              </a:ext>
            </a:extLst>
          </p:cNvPr>
          <p:cNvSpPr txBox="1">
            <a:spLocks/>
          </p:cNvSpPr>
          <p:nvPr/>
        </p:nvSpPr>
        <p:spPr>
          <a:xfrm>
            <a:off x="0" y="5321879"/>
            <a:ext cx="7251700" cy="150890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E ganha </a:t>
            </a:r>
            <a:r>
              <a:rPr lang="pt-BR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de </a:t>
            </a:r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desconto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para cada </a:t>
            </a:r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familiar inscrito 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na </a:t>
            </a:r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mesma turma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, com </a:t>
            </a:r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limite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de </a:t>
            </a:r>
            <a:r>
              <a:rPr lang="pt-BR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20%</a:t>
            </a:r>
            <a:endParaRPr lang="pt-BR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D16511-9795-494B-8C24-28FFDCCA9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15" y="2423144"/>
            <a:ext cx="3197448" cy="3197448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ítulo 31">
            <a:extLst>
              <a:ext uri="{FF2B5EF4-FFF2-40B4-BE49-F238E27FC236}">
                <a16:creationId xmlns:a16="http://schemas.microsoft.com/office/drawing/2014/main" id="{0522DA65-139F-446E-8EBE-A249FF223347}"/>
              </a:ext>
            </a:extLst>
          </p:cNvPr>
          <p:cNvSpPr txBox="1">
            <a:spLocks/>
          </p:cNvSpPr>
          <p:nvPr/>
        </p:nvSpPr>
        <p:spPr>
          <a:xfrm>
            <a:off x="0" y="2052340"/>
            <a:ext cx="2857500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haroni" panose="02010803020104030203" pitchFamily="2" charset="-79"/>
                <a:cs typeface="Aharoni" panose="02010803020104030203" pitchFamily="2" charset="-79"/>
              </a:rPr>
              <a:t>Cliente </a:t>
            </a:r>
            <a:r>
              <a:rPr lang="pt-BR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</p:txBody>
      </p:sp>
      <p:sp>
        <p:nvSpPr>
          <p:cNvPr id="8" name="Título 31">
            <a:extLst>
              <a:ext uri="{FF2B5EF4-FFF2-40B4-BE49-F238E27FC236}">
                <a16:creationId xmlns:a16="http://schemas.microsoft.com/office/drawing/2014/main" id="{CCB45056-919C-428E-8FA2-52D0ACC7ADA1}"/>
              </a:ext>
            </a:extLst>
          </p:cNvPr>
          <p:cNvSpPr txBox="1">
            <a:spLocks/>
          </p:cNvSpPr>
          <p:nvPr/>
        </p:nvSpPr>
        <p:spPr>
          <a:xfrm>
            <a:off x="-1" y="2898061"/>
            <a:ext cx="6324601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mensalidade de escola de futebol tem </a:t>
            </a:r>
            <a:r>
              <a:rPr lang="pt-BR" sz="2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valor mensal 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</a:t>
            </a:r>
            <a:r>
              <a:rPr lang="pt-BR" sz="2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R$</a:t>
            </a:r>
            <a:r>
              <a:rPr lang="pt-BR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50,00</a:t>
            </a:r>
            <a:endParaRPr lang="pt-BR" sz="28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872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2CC389B-A51C-43EC-8C6D-588B1834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77"/>
            <a:ext cx="8825826" cy="615461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4840B6A-8721-439D-BF27-8374B17205B9}"/>
              </a:ext>
            </a:extLst>
          </p:cNvPr>
          <p:cNvSpPr/>
          <p:nvPr/>
        </p:nvSpPr>
        <p:spPr>
          <a:xfrm>
            <a:off x="416612" y="2419111"/>
            <a:ext cx="8338192" cy="3707847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6447B-59DD-43C9-9E6F-D10D28803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94" y="2793160"/>
            <a:ext cx="6222222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90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CD86966-3785-4765-BB56-3D309FF6FDEE}"/>
              </a:ext>
            </a:extLst>
          </p:cNvPr>
          <p:cNvSpPr/>
          <p:nvPr/>
        </p:nvSpPr>
        <p:spPr>
          <a:xfrm>
            <a:off x="7414151" y="3912947"/>
            <a:ext cx="2633362" cy="105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Business Core</a:t>
            </a:r>
          </a:p>
        </p:txBody>
      </p:sp>
      <p:sp>
        <p:nvSpPr>
          <p:cNvPr id="3" name="Título 31">
            <a:extLst>
              <a:ext uri="{FF2B5EF4-FFF2-40B4-BE49-F238E27FC236}">
                <a16:creationId xmlns:a16="http://schemas.microsoft.com/office/drawing/2014/main" id="{F16BA6DF-E485-47F6-BF0D-CFA1A2924149}"/>
              </a:ext>
            </a:extLst>
          </p:cNvPr>
          <p:cNvSpPr txBox="1">
            <a:spLocks/>
          </p:cNvSpPr>
          <p:nvPr/>
        </p:nvSpPr>
        <p:spPr>
          <a:xfrm>
            <a:off x="1471599" y="1619379"/>
            <a:ext cx="9183055" cy="47912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CalculadoraDividaMensalService</a:t>
            </a:r>
            <a:endParaRPr lang="pt-BR" sz="360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505C3DB-5F73-4D98-BF9D-858C99AA1F66}"/>
              </a:ext>
            </a:extLst>
          </p:cNvPr>
          <p:cNvSpPr/>
          <p:nvPr/>
        </p:nvSpPr>
        <p:spPr>
          <a:xfrm>
            <a:off x="7750922" y="4362113"/>
            <a:ext cx="1959820" cy="4823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CalcularPadrao</a:t>
            </a:r>
            <a:r>
              <a:rPr lang="pt-BR" sz="1200" b="1" dirty="0"/>
              <a:t>()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4241186-F5AA-422C-BD57-B9E6C158D763}"/>
              </a:ext>
            </a:extLst>
          </p:cNvPr>
          <p:cNvSpPr/>
          <p:nvPr/>
        </p:nvSpPr>
        <p:spPr>
          <a:xfrm>
            <a:off x="7414151" y="2531251"/>
            <a:ext cx="2633362" cy="105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Client</a:t>
            </a:r>
            <a:r>
              <a:rPr lang="pt-BR" dirty="0"/>
              <a:t> </a:t>
            </a:r>
            <a:r>
              <a:rPr lang="pt-BR" dirty="0" err="1"/>
              <a:t>library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46D6DF3-7081-474B-A049-ED17D568534C}"/>
              </a:ext>
            </a:extLst>
          </p:cNvPr>
          <p:cNvSpPr/>
          <p:nvPr/>
        </p:nvSpPr>
        <p:spPr>
          <a:xfrm>
            <a:off x="7601946" y="2954377"/>
            <a:ext cx="2286457" cy="4823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CalcularCliente</a:t>
            </a:r>
            <a:r>
              <a:rPr lang="pt-BR" dirty="0"/>
              <a:t>()</a:t>
            </a:r>
            <a:endParaRPr lang="pt-BR" sz="1200" b="1" dirty="0"/>
          </a:p>
        </p:txBody>
      </p:sp>
      <p:sp>
        <p:nvSpPr>
          <p:cNvPr id="7" name="Título 31">
            <a:extLst>
              <a:ext uri="{FF2B5EF4-FFF2-40B4-BE49-F238E27FC236}">
                <a16:creationId xmlns:a16="http://schemas.microsoft.com/office/drawing/2014/main" id="{145A8A6F-EC6B-494D-98D5-4DB706A2E069}"/>
              </a:ext>
            </a:extLst>
          </p:cNvPr>
          <p:cNvSpPr txBox="1">
            <a:spLocks/>
          </p:cNvSpPr>
          <p:nvPr/>
        </p:nvSpPr>
        <p:spPr>
          <a:xfrm>
            <a:off x="2001983" y="3386792"/>
            <a:ext cx="4709921" cy="80094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Possuo biblioteca do cliente?</a:t>
            </a:r>
          </a:p>
        </p:txBody>
      </p:sp>
      <p:sp>
        <p:nvSpPr>
          <p:cNvPr id="8" name="Título 31">
            <a:extLst>
              <a:ext uri="{FF2B5EF4-FFF2-40B4-BE49-F238E27FC236}">
                <a16:creationId xmlns:a16="http://schemas.microsoft.com/office/drawing/2014/main" id="{DF46D981-199C-4A24-B505-1E281E6C6072}"/>
              </a:ext>
            </a:extLst>
          </p:cNvPr>
          <p:cNvSpPr txBox="1">
            <a:spLocks/>
          </p:cNvSpPr>
          <p:nvPr/>
        </p:nvSpPr>
        <p:spPr>
          <a:xfrm>
            <a:off x="6444379" y="2773771"/>
            <a:ext cx="969772" cy="44201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00B050"/>
                </a:solidFill>
              </a:rPr>
              <a:t>SIM</a:t>
            </a:r>
          </a:p>
        </p:txBody>
      </p:sp>
      <p:sp>
        <p:nvSpPr>
          <p:cNvPr id="9" name="Título 31">
            <a:extLst>
              <a:ext uri="{FF2B5EF4-FFF2-40B4-BE49-F238E27FC236}">
                <a16:creationId xmlns:a16="http://schemas.microsoft.com/office/drawing/2014/main" id="{8BAF9B5E-308D-463A-913A-CD9532C6AF09}"/>
              </a:ext>
            </a:extLst>
          </p:cNvPr>
          <p:cNvSpPr txBox="1">
            <a:spLocks/>
          </p:cNvSpPr>
          <p:nvPr/>
        </p:nvSpPr>
        <p:spPr>
          <a:xfrm>
            <a:off x="6444379" y="4161279"/>
            <a:ext cx="1072560" cy="44201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FF0000"/>
                </a:solidFill>
              </a:rPr>
              <a:t>NÃO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0C3D7B2-30D6-4356-BE99-FAECCACFFD46}"/>
              </a:ext>
            </a:extLst>
          </p:cNvPr>
          <p:cNvSpPr/>
          <p:nvPr/>
        </p:nvSpPr>
        <p:spPr>
          <a:xfrm>
            <a:off x="1629255" y="2207110"/>
            <a:ext cx="8933490" cy="293397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314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52FFB69-5FBC-4B14-8C90-AF1D224D7F33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AD4641-76C8-4DBE-B8CB-2A86F609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27" y="2725737"/>
            <a:ext cx="7324545" cy="14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2319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52FFB69-5FBC-4B14-8C90-AF1D224D7F33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A27A72-6F24-4007-8D1A-F30F1DA9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6" y="1919435"/>
            <a:ext cx="10697888" cy="3465513"/>
          </a:xfrm>
          <a:prstGeom prst="rect">
            <a:avLst/>
          </a:prstGeom>
        </p:spPr>
      </p:pic>
      <p:sp>
        <p:nvSpPr>
          <p:cNvPr id="7" name="Título 31">
            <a:extLst>
              <a:ext uri="{FF2B5EF4-FFF2-40B4-BE49-F238E27FC236}">
                <a16:creationId xmlns:a16="http://schemas.microsoft.com/office/drawing/2014/main" id="{87ACD0EC-8208-44C9-AEA7-D18900093580}"/>
              </a:ext>
            </a:extLst>
          </p:cNvPr>
          <p:cNvSpPr txBox="1">
            <a:spLocks/>
          </p:cNvSpPr>
          <p:nvPr/>
        </p:nvSpPr>
        <p:spPr>
          <a:xfrm>
            <a:off x="886756" y="758680"/>
            <a:ext cx="7952444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Implementação padrão</a:t>
            </a:r>
          </a:p>
        </p:txBody>
      </p:sp>
    </p:spTree>
    <p:extLst>
      <p:ext uri="{BB962C8B-B14F-4D97-AF65-F5344CB8AC3E}">
        <p14:creationId xmlns:p14="http://schemas.microsoft.com/office/powerpoint/2010/main" val="234438893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52FFB69-5FBC-4B14-8C90-AF1D224D7F33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31">
            <a:extLst>
              <a:ext uri="{FF2B5EF4-FFF2-40B4-BE49-F238E27FC236}">
                <a16:creationId xmlns:a16="http://schemas.microsoft.com/office/drawing/2014/main" id="{87ACD0EC-8208-44C9-AEA7-D18900093580}"/>
              </a:ext>
            </a:extLst>
          </p:cNvPr>
          <p:cNvSpPr txBox="1">
            <a:spLocks/>
          </p:cNvSpPr>
          <p:nvPr/>
        </p:nvSpPr>
        <p:spPr>
          <a:xfrm>
            <a:off x="886756" y="758680"/>
            <a:ext cx="7952444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Implementação cliente 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C10535-FB8A-47C9-832F-232D41D5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75" y="1538888"/>
            <a:ext cx="7887850" cy="51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92513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EACFEC8-4201-4C74-BA4A-62F796ECAE1B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21DED3-D573-49F6-BC11-30B90BC3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663054"/>
            <a:ext cx="11830050" cy="3724275"/>
          </a:xfrm>
          <a:prstGeom prst="rect">
            <a:avLst/>
          </a:prstGeom>
        </p:spPr>
      </p:pic>
      <p:sp>
        <p:nvSpPr>
          <p:cNvPr id="5" name="Título 31">
            <a:extLst>
              <a:ext uri="{FF2B5EF4-FFF2-40B4-BE49-F238E27FC236}">
                <a16:creationId xmlns:a16="http://schemas.microsoft.com/office/drawing/2014/main" id="{2E34EA35-0F09-4155-A8B4-16EE632FC0AF}"/>
              </a:ext>
            </a:extLst>
          </p:cNvPr>
          <p:cNvSpPr txBox="1">
            <a:spLocks/>
          </p:cNvSpPr>
          <p:nvPr/>
        </p:nvSpPr>
        <p:spPr>
          <a:xfrm>
            <a:off x="886756" y="758680"/>
            <a:ext cx="7952444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Fábrica</a:t>
            </a:r>
          </a:p>
        </p:txBody>
      </p:sp>
    </p:spTree>
    <p:extLst>
      <p:ext uri="{BB962C8B-B14F-4D97-AF65-F5344CB8AC3E}">
        <p14:creationId xmlns:p14="http://schemas.microsoft.com/office/powerpoint/2010/main" val="2425973772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10517CF3-F019-4F8C-B8AA-055563738EFC}"/>
              </a:ext>
            </a:extLst>
          </p:cNvPr>
          <p:cNvSpPr txBox="1">
            <a:spLocks/>
          </p:cNvSpPr>
          <p:nvPr/>
        </p:nvSpPr>
        <p:spPr>
          <a:xfrm>
            <a:off x="1500104" y="3051779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Testabilidade</a:t>
            </a:r>
            <a:endParaRPr lang="pt-BR" sz="5400" b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ítulo 31">
            <a:extLst>
              <a:ext uri="{FF2B5EF4-FFF2-40B4-BE49-F238E27FC236}">
                <a16:creationId xmlns:a16="http://schemas.microsoft.com/office/drawing/2014/main" id="{5AC49846-BBDA-4595-B823-411310BDE4F6}"/>
              </a:ext>
            </a:extLst>
          </p:cNvPr>
          <p:cNvSpPr txBox="1">
            <a:spLocks/>
          </p:cNvSpPr>
          <p:nvPr/>
        </p:nvSpPr>
        <p:spPr>
          <a:xfrm>
            <a:off x="1500104" y="3887845"/>
            <a:ext cx="491339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Padronização</a:t>
            </a:r>
          </a:p>
        </p:txBody>
      </p:sp>
      <p:sp>
        <p:nvSpPr>
          <p:cNvPr id="4" name="Título 31">
            <a:extLst>
              <a:ext uri="{FF2B5EF4-FFF2-40B4-BE49-F238E27FC236}">
                <a16:creationId xmlns:a16="http://schemas.microsoft.com/office/drawing/2014/main" id="{ABE1CC5D-060E-4270-A887-A4483F0B9EC6}"/>
              </a:ext>
            </a:extLst>
          </p:cNvPr>
          <p:cNvSpPr txBox="1">
            <a:spLocks/>
          </p:cNvSpPr>
          <p:nvPr/>
        </p:nvSpPr>
        <p:spPr>
          <a:xfrm>
            <a:off x="1500104" y="4723911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Reutilização</a:t>
            </a:r>
          </a:p>
        </p:txBody>
      </p:sp>
      <p:sp>
        <p:nvSpPr>
          <p:cNvPr id="5" name="Título 31">
            <a:extLst>
              <a:ext uri="{FF2B5EF4-FFF2-40B4-BE49-F238E27FC236}">
                <a16:creationId xmlns:a16="http://schemas.microsoft.com/office/drawing/2014/main" id="{BCC4A56F-3E89-4169-B245-EB691E444BFF}"/>
              </a:ext>
            </a:extLst>
          </p:cNvPr>
          <p:cNvSpPr txBox="1">
            <a:spLocks/>
          </p:cNvSpPr>
          <p:nvPr/>
        </p:nvSpPr>
        <p:spPr>
          <a:xfrm>
            <a:off x="1500104" y="5559977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Manutenção</a:t>
            </a:r>
          </a:p>
        </p:txBody>
      </p:sp>
      <p:sp>
        <p:nvSpPr>
          <p:cNvPr id="6" name="Título 31">
            <a:extLst>
              <a:ext uri="{FF2B5EF4-FFF2-40B4-BE49-F238E27FC236}">
                <a16:creationId xmlns:a16="http://schemas.microsoft.com/office/drawing/2014/main" id="{846A7C9E-6693-4CDB-BA39-013AE1B47662}"/>
              </a:ext>
            </a:extLst>
          </p:cNvPr>
          <p:cNvSpPr txBox="1">
            <a:spLocks/>
          </p:cNvSpPr>
          <p:nvPr/>
        </p:nvSpPr>
        <p:spPr>
          <a:xfrm>
            <a:off x="7284504" y="3051779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Flexibilidade</a:t>
            </a:r>
          </a:p>
        </p:txBody>
      </p:sp>
      <p:sp>
        <p:nvSpPr>
          <p:cNvPr id="7" name="Título 31">
            <a:extLst>
              <a:ext uri="{FF2B5EF4-FFF2-40B4-BE49-F238E27FC236}">
                <a16:creationId xmlns:a16="http://schemas.microsoft.com/office/drawing/2014/main" id="{C4A80605-EA78-4666-B328-FE23202CD17D}"/>
              </a:ext>
            </a:extLst>
          </p:cNvPr>
          <p:cNvSpPr txBox="1">
            <a:spLocks/>
          </p:cNvSpPr>
          <p:nvPr/>
        </p:nvSpPr>
        <p:spPr>
          <a:xfrm>
            <a:off x="7284504" y="3997729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Velocidade</a:t>
            </a:r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AF10DBB0-E5D4-4DA4-8AD0-F347AC2448E5}"/>
              </a:ext>
            </a:extLst>
          </p:cNvPr>
          <p:cNvSpPr/>
          <p:nvPr/>
        </p:nvSpPr>
        <p:spPr>
          <a:xfrm>
            <a:off x="8135662" y="1557844"/>
            <a:ext cx="1493935" cy="14939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00E41354-3BBE-41A6-B3DA-A78B4FDA4F6E}"/>
              </a:ext>
            </a:extLst>
          </p:cNvPr>
          <p:cNvSpPr/>
          <p:nvPr/>
        </p:nvSpPr>
        <p:spPr>
          <a:xfrm>
            <a:off x="2345814" y="1797680"/>
            <a:ext cx="1684075" cy="836066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85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oxpro logo">
            <a:extLst>
              <a:ext uri="{FF2B5EF4-FFF2-40B4-BE49-F238E27FC236}">
                <a16:creationId xmlns:a16="http://schemas.microsoft.com/office/drawing/2014/main" id="{FB25F5D9-7202-4F80-9A17-CC5704B7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712" y="3582749"/>
            <a:ext cx="3033461" cy="317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D6C556-8EE1-4F09-8506-0D8C6617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877"/>
            <a:ext cx="8462865" cy="6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3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35C3748-041A-484B-B9D1-D31137589757}"/>
              </a:ext>
            </a:extLst>
          </p:cNvPr>
          <p:cNvSpPr txBox="1"/>
          <p:nvPr/>
        </p:nvSpPr>
        <p:spPr>
          <a:xfrm>
            <a:off x="5604720" y="2320462"/>
            <a:ext cx="6498380" cy="2924637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Design evolui conforme o time entende a </a:t>
            </a:r>
            <a:r>
              <a:rPr lang="pt-BR" sz="5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entrega de valor</a:t>
            </a: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do </a:t>
            </a:r>
            <a:r>
              <a:rPr lang="pt-B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pattern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9B2F2B-7AB7-467B-8357-1AE07C673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-482" r="-2427" b="6485"/>
          <a:stretch/>
        </p:blipFill>
        <p:spPr>
          <a:xfrm>
            <a:off x="544764" y="982501"/>
            <a:ext cx="5272376" cy="4834639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047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1EDF357-C264-42F1-B78B-B260BE3C3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88258"/>
              </p:ext>
            </p:extLst>
          </p:nvPr>
        </p:nvGraphicFramePr>
        <p:xfrm>
          <a:off x="1420207" y="2006716"/>
          <a:ext cx="192820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207">
                  <a:extLst>
                    <a:ext uri="{9D8B030D-6E8A-4147-A177-3AD203B41FA5}">
                      <a16:colId xmlns:a16="http://schemas.microsoft.com/office/drawing/2014/main" val="49528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7323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E43746B-051B-4E1B-88A1-E681DD5A0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637530"/>
              </p:ext>
            </p:extLst>
          </p:nvPr>
        </p:nvGraphicFramePr>
        <p:xfrm>
          <a:off x="6032774" y="1680268"/>
          <a:ext cx="192820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207">
                  <a:extLst>
                    <a:ext uri="{9D8B030D-6E8A-4147-A177-3AD203B41FA5}">
                      <a16:colId xmlns:a16="http://schemas.microsoft.com/office/drawing/2014/main" val="49528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&lt;&lt;interface&gt;&gt;</a:t>
                      </a:r>
                      <a:br>
                        <a:rPr lang="pt-BR" dirty="0"/>
                      </a:br>
                      <a:r>
                        <a:rPr lang="pt-BR" dirty="0" err="1"/>
                        <a:t>Strategy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+execute()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7323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6DD22F5-8100-4A6E-BEA6-F99C7846C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284708"/>
              </p:ext>
            </p:extLst>
          </p:nvPr>
        </p:nvGraphicFramePr>
        <p:xfrm>
          <a:off x="4479901" y="4564129"/>
          <a:ext cx="234228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281">
                  <a:extLst>
                    <a:ext uri="{9D8B030D-6E8A-4147-A177-3AD203B41FA5}">
                      <a16:colId xmlns:a16="http://schemas.microsoft.com/office/drawing/2014/main" val="49528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ConcreteStrategyA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+execute()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732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58482A9-A457-49EA-8139-B359F2AF6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972139"/>
              </p:ext>
            </p:extLst>
          </p:nvPr>
        </p:nvGraphicFramePr>
        <p:xfrm>
          <a:off x="7302775" y="4552128"/>
          <a:ext cx="234228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281">
                  <a:extLst>
                    <a:ext uri="{9D8B030D-6E8A-4147-A177-3AD203B41FA5}">
                      <a16:colId xmlns:a16="http://schemas.microsoft.com/office/drawing/2014/main" val="49528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ConcreteStrategyB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+execute()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7323"/>
                  </a:ext>
                </a:extLst>
              </a:tr>
            </a:tbl>
          </a:graphicData>
        </a:graphic>
      </p:graphicFrame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A0BA29B-626B-446F-9D6D-985B3DC65E41}"/>
              </a:ext>
            </a:extLst>
          </p:cNvPr>
          <p:cNvCxnSpPr>
            <a:cxnSpLocks/>
          </p:cNvCxnSpPr>
          <p:nvPr/>
        </p:nvCxnSpPr>
        <p:spPr>
          <a:xfrm flipV="1">
            <a:off x="7010035" y="3251999"/>
            <a:ext cx="0" cy="75590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526B15B9-E1BF-4330-BB2D-70BA7FDD47EC}"/>
              </a:ext>
            </a:extLst>
          </p:cNvPr>
          <p:cNvSpPr/>
          <p:nvPr/>
        </p:nvSpPr>
        <p:spPr>
          <a:xfrm>
            <a:off x="6854839" y="2940971"/>
            <a:ext cx="284075" cy="291570"/>
          </a:xfrm>
          <a:prstGeom prst="triangl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3C6EB25-22EE-4EA4-8384-0BC5C80B66AB}"/>
              </a:ext>
            </a:extLst>
          </p:cNvPr>
          <p:cNvCxnSpPr>
            <a:cxnSpLocks/>
          </p:cNvCxnSpPr>
          <p:nvPr/>
        </p:nvCxnSpPr>
        <p:spPr>
          <a:xfrm flipV="1">
            <a:off x="5675894" y="4013803"/>
            <a:ext cx="0" cy="5503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4DF8210-8D7C-4F55-9CAB-16FF36149D8A}"/>
              </a:ext>
            </a:extLst>
          </p:cNvPr>
          <p:cNvCxnSpPr>
            <a:cxnSpLocks/>
          </p:cNvCxnSpPr>
          <p:nvPr/>
        </p:nvCxnSpPr>
        <p:spPr>
          <a:xfrm flipV="1">
            <a:off x="8473915" y="4007901"/>
            <a:ext cx="0" cy="5503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C5EAC28-BF7B-489B-B16F-90FCCB9D3D0F}"/>
              </a:ext>
            </a:extLst>
          </p:cNvPr>
          <p:cNvCxnSpPr>
            <a:cxnSpLocks/>
          </p:cNvCxnSpPr>
          <p:nvPr/>
        </p:nvCxnSpPr>
        <p:spPr>
          <a:xfrm flipH="1">
            <a:off x="5675894" y="4007901"/>
            <a:ext cx="27980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Decisão 10">
            <a:extLst>
              <a:ext uri="{FF2B5EF4-FFF2-40B4-BE49-F238E27FC236}">
                <a16:creationId xmlns:a16="http://schemas.microsoft.com/office/drawing/2014/main" id="{EF320177-2424-4DA0-8F2F-B5FE9D1740DE}"/>
              </a:ext>
            </a:extLst>
          </p:cNvPr>
          <p:cNvSpPr/>
          <p:nvPr/>
        </p:nvSpPr>
        <p:spPr>
          <a:xfrm>
            <a:off x="3331511" y="2155724"/>
            <a:ext cx="559166" cy="27629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6064648-FE21-4B03-A8EC-DA392908C7FC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835126" y="2293871"/>
            <a:ext cx="2197648" cy="264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4254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026F6CF-E661-42F4-A84E-FBDBE4113168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349134-16D0-4E57-94CD-C802F6DE3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6" y="2362200"/>
            <a:ext cx="9659347" cy="17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401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85FB81B-9588-42E8-AD4D-1075B6BDD32F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236BB5-C35A-410D-9190-2CAC0CE9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923925"/>
            <a:ext cx="8201025" cy="50101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9262577-6223-499F-A1FE-246B72AC64C3}"/>
              </a:ext>
            </a:extLst>
          </p:cNvPr>
          <p:cNvSpPr/>
          <p:nvPr/>
        </p:nvSpPr>
        <p:spPr>
          <a:xfrm>
            <a:off x="3835400" y="1028700"/>
            <a:ext cx="1803400" cy="3937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88690AF-CB1B-4E77-8670-D60E592DD534}"/>
              </a:ext>
            </a:extLst>
          </p:cNvPr>
          <p:cNvSpPr/>
          <p:nvPr/>
        </p:nvSpPr>
        <p:spPr>
          <a:xfrm>
            <a:off x="1995487" y="2064384"/>
            <a:ext cx="4392613" cy="882016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14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66D789E-9675-4E9A-BB5C-6B16504D08CC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03F565-7D9D-4DF8-91F7-6DB71BB8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610667"/>
            <a:ext cx="10782300" cy="3829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D06ACF-CB8D-44A5-9E74-9C8F342FB77E}"/>
              </a:ext>
            </a:extLst>
          </p:cNvPr>
          <p:cNvSpPr/>
          <p:nvPr/>
        </p:nvSpPr>
        <p:spPr>
          <a:xfrm>
            <a:off x="2660651" y="1727200"/>
            <a:ext cx="2152650" cy="3937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7090D63-3162-434E-8ED6-306FDF2D62AA}"/>
              </a:ext>
            </a:extLst>
          </p:cNvPr>
          <p:cNvSpPr/>
          <p:nvPr/>
        </p:nvSpPr>
        <p:spPr>
          <a:xfrm>
            <a:off x="806450" y="2857500"/>
            <a:ext cx="5746750" cy="4826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022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EE809D3-B894-449B-A92F-9B585B8E9816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574E1F-B1B7-4B83-938B-B2295E6C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737" y="281941"/>
            <a:ext cx="8264525" cy="63794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9FCA167-40D7-4763-BD98-36E7B6F2DF98}"/>
              </a:ext>
            </a:extLst>
          </p:cNvPr>
          <p:cNvSpPr/>
          <p:nvPr/>
        </p:nvSpPr>
        <p:spPr>
          <a:xfrm>
            <a:off x="3727451" y="419100"/>
            <a:ext cx="1911349" cy="3429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C3CD1C-C08A-42F6-BD5A-CFAC1292912C}"/>
              </a:ext>
            </a:extLst>
          </p:cNvPr>
          <p:cNvSpPr/>
          <p:nvPr/>
        </p:nvSpPr>
        <p:spPr>
          <a:xfrm>
            <a:off x="1963737" y="1422400"/>
            <a:ext cx="4348163" cy="8255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876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7862CCC-68F3-4F0E-98A5-B06CAA0816D8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7083CE-8DC3-4D2B-A690-B72B395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465"/>
            <a:ext cx="12192000" cy="53710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BF88FAE-E925-4A6D-80E3-180C956B8BA9}"/>
              </a:ext>
            </a:extLst>
          </p:cNvPr>
          <p:cNvSpPr/>
          <p:nvPr/>
        </p:nvSpPr>
        <p:spPr>
          <a:xfrm>
            <a:off x="508000" y="3619500"/>
            <a:ext cx="7239000" cy="2794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D51747-B930-48C5-8D76-BDBE59B0B8F3}"/>
              </a:ext>
            </a:extLst>
          </p:cNvPr>
          <p:cNvSpPr/>
          <p:nvPr/>
        </p:nvSpPr>
        <p:spPr>
          <a:xfrm>
            <a:off x="889000" y="2501900"/>
            <a:ext cx="4406900" cy="2794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945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0CE397-B843-481C-ADF4-18529572BAE8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334695-0C7B-4FAA-9041-92A67B48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809"/>
            <a:ext cx="12192000" cy="52583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0CA6DA-D3AB-411B-9E77-D005EB5765CF}"/>
              </a:ext>
            </a:extLst>
          </p:cNvPr>
          <p:cNvSpPr/>
          <p:nvPr/>
        </p:nvSpPr>
        <p:spPr>
          <a:xfrm>
            <a:off x="1498600" y="3048000"/>
            <a:ext cx="10591800" cy="7239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DD804A1-9123-4579-AFCF-11B0BCB2D923}"/>
              </a:ext>
            </a:extLst>
          </p:cNvPr>
          <p:cNvSpPr/>
          <p:nvPr/>
        </p:nvSpPr>
        <p:spPr>
          <a:xfrm>
            <a:off x="3543300" y="5600700"/>
            <a:ext cx="1117600" cy="2667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663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0E69E5F6-9E13-4CE7-A64B-DE0CAE5F2CDE}"/>
              </a:ext>
            </a:extLst>
          </p:cNvPr>
          <p:cNvSpPr txBox="1">
            <a:spLocks/>
          </p:cNvSpPr>
          <p:nvPr/>
        </p:nvSpPr>
        <p:spPr>
          <a:xfrm>
            <a:off x="2272046" y="1776829"/>
            <a:ext cx="9070027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RP – Single 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Responsibility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Principle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pic>
        <p:nvPicPr>
          <p:cNvPr id="3" name="Gráfico 2" descr="Marca de seleção">
            <a:extLst>
              <a:ext uri="{FF2B5EF4-FFF2-40B4-BE49-F238E27FC236}">
                <a16:creationId xmlns:a16="http://schemas.microsoft.com/office/drawing/2014/main" id="{02503A96-7DAD-42A7-ACA5-F31D08E17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646" y="1519869"/>
            <a:ext cx="914400" cy="914400"/>
          </a:xfrm>
          <a:prstGeom prst="rect">
            <a:avLst/>
          </a:prstGeom>
        </p:spPr>
      </p:pic>
      <p:sp>
        <p:nvSpPr>
          <p:cNvPr id="4" name="Título 31">
            <a:extLst>
              <a:ext uri="{FF2B5EF4-FFF2-40B4-BE49-F238E27FC236}">
                <a16:creationId xmlns:a16="http://schemas.microsoft.com/office/drawing/2014/main" id="{1059B2A9-C498-4CB2-B7CC-0BDCCA7A2ED8}"/>
              </a:ext>
            </a:extLst>
          </p:cNvPr>
          <p:cNvSpPr txBox="1">
            <a:spLocks/>
          </p:cNvSpPr>
          <p:nvPr/>
        </p:nvSpPr>
        <p:spPr>
          <a:xfrm>
            <a:off x="2220759" y="2438144"/>
            <a:ext cx="8091149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CP – Open/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Closed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Principle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Gráfico 4" descr="Marca de seleção">
            <a:extLst>
              <a:ext uri="{FF2B5EF4-FFF2-40B4-BE49-F238E27FC236}">
                <a16:creationId xmlns:a16="http://schemas.microsoft.com/office/drawing/2014/main" id="{D1C441C3-DFF5-4F02-B40C-72B9E9A70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705" y="2186823"/>
            <a:ext cx="914400" cy="914400"/>
          </a:xfrm>
          <a:prstGeom prst="rect">
            <a:avLst/>
          </a:prstGeom>
        </p:spPr>
      </p:pic>
      <p:sp>
        <p:nvSpPr>
          <p:cNvPr id="6" name="Título 31">
            <a:extLst>
              <a:ext uri="{FF2B5EF4-FFF2-40B4-BE49-F238E27FC236}">
                <a16:creationId xmlns:a16="http://schemas.microsoft.com/office/drawing/2014/main" id="{83AD8356-C15F-40F8-9949-17E7843AD3C4}"/>
              </a:ext>
            </a:extLst>
          </p:cNvPr>
          <p:cNvSpPr txBox="1">
            <a:spLocks/>
          </p:cNvSpPr>
          <p:nvPr/>
        </p:nvSpPr>
        <p:spPr>
          <a:xfrm>
            <a:off x="2272046" y="3101839"/>
            <a:ext cx="9070027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SP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Liskov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Substitution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Principle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pic>
        <p:nvPicPr>
          <p:cNvPr id="7" name="Gráfico 6" descr="Marca de seleção">
            <a:extLst>
              <a:ext uri="{FF2B5EF4-FFF2-40B4-BE49-F238E27FC236}">
                <a16:creationId xmlns:a16="http://schemas.microsoft.com/office/drawing/2014/main" id="{15E618ED-D2A2-4E56-984E-FF8F699FB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646" y="2888843"/>
            <a:ext cx="914400" cy="914400"/>
          </a:xfrm>
          <a:prstGeom prst="rect">
            <a:avLst/>
          </a:prstGeom>
        </p:spPr>
      </p:pic>
      <p:sp>
        <p:nvSpPr>
          <p:cNvPr id="8" name="Título 31">
            <a:extLst>
              <a:ext uri="{FF2B5EF4-FFF2-40B4-BE49-F238E27FC236}">
                <a16:creationId xmlns:a16="http://schemas.microsoft.com/office/drawing/2014/main" id="{871CF36D-CDF3-4324-B39E-7A7EBCC5048E}"/>
              </a:ext>
            </a:extLst>
          </p:cNvPr>
          <p:cNvSpPr txBox="1">
            <a:spLocks/>
          </p:cNvSpPr>
          <p:nvPr/>
        </p:nvSpPr>
        <p:spPr>
          <a:xfrm>
            <a:off x="2272046" y="3803243"/>
            <a:ext cx="9578027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SP – Interface 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Segragation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Principle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Gráfico 8" descr="Marca de seleção">
            <a:extLst>
              <a:ext uri="{FF2B5EF4-FFF2-40B4-BE49-F238E27FC236}">
                <a16:creationId xmlns:a16="http://schemas.microsoft.com/office/drawing/2014/main" id="{033874E0-EA25-48AC-A676-86FA2ACF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646" y="3609385"/>
            <a:ext cx="914400" cy="914400"/>
          </a:xfrm>
          <a:prstGeom prst="rect">
            <a:avLst/>
          </a:prstGeom>
        </p:spPr>
      </p:pic>
      <p:sp>
        <p:nvSpPr>
          <p:cNvPr id="10" name="Título 31">
            <a:extLst>
              <a:ext uri="{FF2B5EF4-FFF2-40B4-BE49-F238E27FC236}">
                <a16:creationId xmlns:a16="http://schemas.microsoft.com/office/drawing/2014/main" id="{C359C9DF-ABA5-49D8-9A7B-A9CA0BBF98F0}"/>
              </a:ext>
            </a:extLst>
          </p:cNvPr>
          <p:cNvSpPr txBox="1">
            <a:spLocks/>
          </p:cNvSpPr>
          <p:nvPr/>
        </p:nvSpPr>
        <p:spPr>
          <a:xfrm>
            <a:off x="2194105" y="4474072"/>
            <a:ext cx="10005646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IP – 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Dependecy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Inversion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Principle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44487E48-DDAE-42F3-AD2C-993CFB4CA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646" y="43050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9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122"/>
            <a:ext cx="12153492" cy="58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57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3E257AB-7837-405A-9969-AB0D34AF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255"/>
            <a:ext cx="12206347" cy="60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7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122"/>
            <a:ext cx="12153492" cy="582375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ACF54CF-42C1-4C32-9717-069694FD1137}"/>
              </a:ext>
            </a:extLst>
          </p:cNvPr>
          <p:cNvSpPr/>
          <p:nvPr/>
        </p:nvSpPr>
        <p:spPr>
          <a:xfrm>
            <a:off x="1" y="287021"/>
            <a:ext cx="5537200" cy="647573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1E194EE-E9AA-4489-8123-5000D635369D}"/>
              </a:ext>
            </a:extLst>
          </p:cNvPr>
          <p:cNvSpPr/>
          <p:nvPr/>
        </p:nvSpPr>
        <p:spPr>
          <a:xfrm>
            <a:off x="7150100" y="287019"/>
            <a:ext cx="5041899" cy="6475731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EC16D2-0823-4A33-83FB-EDA554F78966}"/>
              </a:ext>
            </a:extLst>
          </p:cNvPr>
          <p:cNvSpPr/>
          <p:nvPr/>
        </p:nvSpPr>
        <p:spPr>
          <a:xfrm>
            <a:off x="5537201" y="2971800"/>
            <a:ext cx="1612899" cy="379095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0B1270B-4C22-4446-921F-231ACCCC1F68}"/>
              </a:ext>
            </a:extLst>
          </p:cNvPr>
          <p:cNvSpPr/>
          <p:nvPr/>
        </p:nvSpPr>
        <p:spPr>
          <a:xfrm>
            <a:off x="5537200" y="287018"/>
            <a:ext cx="1612899" cy="196088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2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F6C624A-B5C2-4749-8D85-D47401C36D2B}"/>
              </a:ext>
            </a:extLst>
          </p:cNvPr>
          <p:cNvSpPr/>
          <p:nvPr/>
        </p:nvSpPr>
        <p:spPr>
          <a:xfrm>
            <a:off x="70394" y="461505"/>
            <a:ext cx="11826041" cy="968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AC2373-040C-44AD-8FDC-F152DBD36209}"/>
              </a:ext>
            </a:extLst>
          </p:cNvPr>
          <p:cNvSpPr/>
          <p:nvPr/>
        </p:nvSpPr>
        <p:spPr>
          <a:xfrm>
            <a:off x="70395" y="1788919"/>
            <a:ext cx="5323642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AF90896-020F-4B19-B604-1EDF9F6FA066}"/>
              </a:ext>
            </a:extLst>
          </p:cNvPr>
          <p:cNvCxnSpPr>
            <a:cxnSpLocks/>
          </p:cNvCxnSpPr>
          <p:nvPr/>
        </p:nvCxnSpPr>
        <p:spPr>
          <a:xfrm>
            <a:off x="2623127" y="13566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uxograma: Vários Documentos 5">
            <a:extLst>
              <a:ext uri="{FF2B5EF4-FFF2-40B4-BE49-F238E27FC236}">
                <a16:creationId xmlns:a16="http://schemas.microsoft.com/office/drawing/2014/main" id="{EB77686F-3E5E-47B0-8638-2B3831EB6F05}"/>
              </a:ext>
            </a:extLst>
          </p:cNvPr>
          <p:cNvSpPr/>
          <p:nvPr/>
        </p:nvSpPr>
        <p:spPr>
          <a:xfrm>
            <a:off x="2515515" y="2870538"/>
            <a:ext cx="1127300" cy="91998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FILA</a:t>
            </a:r>
            <a:endParaRPr lang="en-US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3B552DA-A9C9-4E08-9907-6C12CEEE258B}"/>
              </a:ext>
            </a:extLst>
          </p:cNvPr>
          <p:cNvCxnSpPr>
            <a:cxnSpLocks/>
          </p:cNvCxnSpPr>
          <p:nvPr/>
        </p:nvCxnSpPr>
        <p:spPr>
          <a:xfrm>
            <a:off x="3024676" y="3716627"/>
            <a:ext cx="0" cy="140130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D8D8210F-35AE-452A-A96A-0BA789E34111}"/>
              </a:ext>
            </a:extLst>
          </p:cNvPr>
          <p:cNvSpPr/>
          <p:nvPr/>
        </p:nvSpPr>
        <p:spPr>
          <a:xfrm>
            <a:off x="70394" y="3048819"/>
            <a:ext cx="1965667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051885B-D925-4D7F-9E33-CADEDAD929EE}"/>
              </a:ext>
            </a:extLst>
          </p:cNvPr>
          <p:cNvSpPr/>
          <p:nvPr/>
        </p:nvSpPr>
        <p:spPr>
          <a:xfrm>
            <a:off x="3428366" y="4036290"/>
            <a:ext cx="1965671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DAE3CAD-6609-40B9-8699-454A08420D40}"/>
              </a:ext>
            </a:extLst>
          </p:cNvPr>
          <p:cNvSpPr/>
          <p:nvPr/>
        </p:nvSpPr>
        <p:spPr>
          <a:xfrm>
            <a:off x="70394" y="5117931"/>
            <a:ext cx="5307197" cy="563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429771-1C64-43C2-A176-4B54FF58E611}"/>
              </a:ext>
            </a:extLst>
          </p:cNvPr>
          <p:cNvSpPr/>
          <p:nvPr/>
        </p:nvSpPr>
        <p:spPr>
          <a:xfrm>
            <a:off x="5978959" y="3716627"/>
            <a:ext cx="2385994" cy="5634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2CC405E-C360-45FD-9F58-45549EFC71A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2036061" y="3330528"/>
            <a:ext cx="4794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7630DA9-6C89-48B5-B9E9-1850AB16DC58}"/>
              </a:ext>
            </a:extLst>
          </p:cNvPr>
          <p:cNvCxnSpPr>
            <a:cxnSpLocks/>
          </p:cNvCxnSpPr>
          <p:nvPr/>
        </p:nvCxnSpPr>
        <p:spPr>
          <a:xfrm>
            <a:off x="1053227" y="26165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5417446-9CBD-48CC-983A-E0C04CF96D68}"/>
              </a:ext>
            </a:extLst>
          </p:cNvPr>
          <p:cNvCxnSpPr>
            <a:cxnSpLocks/>
          </p:cNvCxnSpPr>
          <p:nvPr/>
        </p:nvCxnSpPr>
        <p:spPr>
          <a:xfrm>
            <a:off x="4399379" y="4599709"/>
            <a:ext cx="0" cy="51822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82DCBC4-5D3B-463A-BBCB-7C3833537166}"/>
              </a:ext>
            </a:extLst>
          </p:cNvPr>
          <p:cNvCxnSpPr>
            <a:cxnSpLocks/>
          </p:cNvCxnSpPr>
          <p:nvPr/>
        </p:nvCxnSpPr>
        <p:spPr>
          <a:xfrm flipV="1">
            <a:off x="3642815" y="3315687"/>
            <a:ext cx="768386" cy="1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BB79BA9-36A3-41FC-9AF9-3CE67A18BBBA}"/>
              </a:ext>
            </a:extLst>
          </p:cNvPr>
          <p:cNvCxnSpPr>
            <a:cxnSpLocks/>
          </p:cNvCxnSpPr>
          <p:nvPr/>
        </p:nvCxnSpPr>
        <p:spPr>
          <a:xfrm>
            <a:off x="4394761" y="3315686"/>
            <a:ext cx="0" cy="720604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uxograma: Disco Magnético 33">
            <a:extLst>
              <a:ext uri="{FF2B5EF4-FFF2-40B4-BE49-F238E27FC236}">
                <a16:creationId xmlns:a16="http://schemas.microsoft.com/office/drawing/2014/main" id="{490A0E95-351B-4189-8C16-A71CF9DC9101}"/>
              </a:ext>
            </a:extLst>
          </p:cNvPr>
          <p:cNvSpPr/>
          <p:nvPr/>
        </p:nvSpPr>
        <p:spPr>
          <a:xfrm>
            <a:off x="2098330" y="6040582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SQL</a:t>
            </a:r>
            <a:endParaRPr lang="en-US" dirty="0"/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901B234-6C68-4263-9DC6-6F56FBD84FC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623127" y="5681350"/>
            <a:ext cx="5456" cy="3592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AF54CAED-4AFA-41D0-88B5-C311F2736288}"/>
              </a:ext>
            </a:extLst>
          </p:cNvPr>
          <p:cNvSpPr/>
          <p:nvPr/>
        </p:nvSpPr>
        <p:spPr>
          <a:xfrm>
            <a:off x="9117419" y="1788918"/>
            <a:ext cx="2779016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luxograma: Disco Magnético 37">
            <a:extLst>
              <a:ext uri="{FF2B5EF4-FFF2-40B4-BE49-F238E27FC236}">
                <a16:creationId xmlns:a16="http://schemas.microsoft.com/office/drawing/2014/main" id="{DED290EA-78A0-49DB-913C-A0A0C0BC8AFD}"/>
              </a:ext>
            </a:extLst>
          </p:cNvPr>
          <p:cNvSpPr/>
          <p:nvPr/>
        </p:nvSpPr>
        <p:spPr>
          <a:xfrm>
            <a:off x="10073929" y="5965335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NoSQL</a:t>
            </a:r>
            <a:endParaRPr lang="en-US" dirty="0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BC06DAF-6613-42FF-9AA3-32DEC64FF16F}"/>
              </a:ext>
            </a:extLst>
          </p:cNvPr>
          <p:cNvCxnSpPr>
            <a:cxnSpLocks/>
          </p:cNvCxnSpPr>
          <p:nvPr/>
        </p:nvCxnSpPr>
        <p:spPr>
          <a:xfrm>
            <a:off x="10611670" y="2616535"/>
            <a:ext cx="0" cy="334880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2104EE93-16F1-43E4-AEB0-995C123AA2DD}"/>
              </a:ext>
            </a:extLst>
          </p:cNvPr>
          <p:cNvCxnSpPr>
            <a:cxnSpLocks/>
          </p:cNvCxnSpPr>
          <p:nvPr/>
        </p:nvCxnSpPr>
        <p:spPr>
          <a:xfrm>
            <a:off x="10604182" y="1356636"/>
            <a:ext cx="0" cy="43228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A28510E8-1B55-4E8C-8B81-20E15A5E540B}"/>
              </a:ext>
            </a:extLst>
          </p:cNvPr>
          <p:cNvSpPr/>
          <p:nvPr/>
        </p:nvSpPr>
        <p:spPr>
          <a:xfrm>
            <a:off x="6004165" y="2684400"/>
            <a:ext cx="2385989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C38656B-FB22-4B92-BD3B-CF35D3D49045}"/>
              </a:ext>
            </a:extLst>
          </p:cNvPr>
          <p:cNvCxnSpPr>
            <a:cxnSpLocks/>
          </p:cNvCxnSpPr>
          <p:nvPr/>
        </p:nvCxnSpPr>
        <p:spPr>
          <a:xfrm flipV="1">
            <a:off x="3642815" y="2966110"/>
            <a:ext cx="2340599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34CA1981-3FE9-4F9A-8146-E1E839978B57}"/>
              </a:ext>
            </a:extLst>
          </p:cNvPr>
          <p:cNvCxnSpPr>
            <a:cxnSpLocks/>
          </p:cNvCxnSpPr>
          <p:nvPr/>
        </p:nvCxnSpPr>
        <p:spPr>
          <a:xfrm>
            <a:off x="7171956" y="3284344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2F30177-AA63-457B-B6FF-83AE6492D218}"/>
              </a:ext>
            </a:extLst>
          </p:cNvPr>
          <p:cNvCxnSpPr>
            <a:cxnSpLocks/>
          </p:cNvCxnSpPr>
          <p:nvPr/>
        </p:nvCxnSpPr>
        <p:spPr>
          <a:xfrm>
            <a:off x="7171956" y="6396495"/>
            <a:ext cx="289438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0998467D-BBC1-4919-88EF-7EC936BE0332}"/>
              </a:ext>
            </a:extLst>
          </p:cNvPr>
          <p:cNvCxnSpPr>
            <a:cxnSpLocks/>
          </p:cNvCxnSpPr>
          <p:nvPr/>
        </p:nvCxnSpPr>
        <p:spPr>
          <a:xfrm>
            <a:off x="7171956" y="4300019"/>
            <a:ext cx="0" cy="2104209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65929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25745035-BA94-4C6D-ABCB-0D7567C26CC1}"/>
              </a:ext>
            </a:extLst>
          </p:cNvPr>
          <p:cNvSpPr/>
          <p:nvPr/>
        </p:nvSpPr>
        <p:spPr>
          <a:xfrm>
            <a:off x="70394" y="461505"/>
            <a:ext cx="11826041" cy="968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AC2373-040C-44AD-8FDC-F152DBD36209}"/>
              </a:ext>
            </a:extLst>
          </p:cNvPr>
          <p:cNvSpPr/>
          <p:nvPr/>
        </p:nvSpPr>
        <p:spPr>
          <a:xfrm>
            <a:off x="70395" y="1788919"/>
            <a:ext cx="5323642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AF90896-020F-4B19-B604-1EDF9F6FA066}"/>
              </a:ext>
            </a:extLst>
          </p:cNvPr>
          <p:cNvCxnSpPr>
            <a:cxnSpLocks/>
          </p:cNvCxnSpPr>
          <p:nvPr/>
        </p:nvCxnSpPr>
        <p:spPr>
          <a:xfrm>
            <a:off x="2623127" y="13566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uxograma: Vários Documentos 5">
            <a:extLst>
              <a:ext uri="{FF2B5EF4-FFF2-40B4-BE49-F238E27FC236}">
                <a16:creationId xmlns:a16="http://schemas.microsoft.com/office/drawing/2014/main" id="{EB77686F-3E5E-47B0-8638-2B3831EB6F05}"/>
              </a:ext>
            </a:extLst>
          </p:cNvPr>
          <p:cNvSpPr/>
          <p:nvPr/>
        </p:nvSpPr>
        <p:spPr>
          <a:xfrm>
            <a:off x="2515515" y="2870538"/>
            <a:ext cx="1127300" cy="91998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FILA</a:t>
            </a:r>
            <a:endParaRPr lang="en-US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3B552DA-A9C9-4E08-9907-6C12CEEE258B}"/>
              </a:ext>
            </a:extLst>
          </p:cNvPr>
          <p:cNvCxnSpPr>
            <a:cxnSpLocks/>
          </p:cNvCxnSpPr>
          <p:nvPr/>
        </p:nvCxnSpPr>
        <p:spPr>
          <a:xfrm>
            <a:off x="3024676" y="3716627"/>
            <a:ext cx="0" cy="140130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D8D8210F-35AE-452A-A96A-0BA789E34111}"/>
              </a:ext>
            </a:extLst>
          </p:cNvPr>
          <p:cNvSpPr/>
          <p:nvPr/>
        </p:nvSpPr>
        <p:spPr>
          <a:xfrm>
            <a:off x="70394" y="3048819"/>
            <a:ext cx="1965667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051885B-D925-4D7F-9E33-CADEDAD929EE}"/>
              </a:ext>
            </a:extLst>
          </p:cNvPr>
          <p:cNvSpPr/>
          <p:nvPr/>
        </p:nvSpPr>
        <p:spPr>
          <a:xfrm>
            <a:off x="3428366" y="4036290"/>
            <a:ext cx="1965671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DAE3CAD-6609-40B9-8699-454A08420D40}"/>
              </a:ext>
            </a:extLst>
          </p:cNvPr>
          <p:cNvSpPr/>
          <p:nvPr/>
        </p:nvSpPr>
        <p:spPr>
          <a:xfrm>
            <a:off x="70394" y="5117931"/>
            <a:ext cx="5307197" cy="563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429771-1C64-43C2-A176-4B54FF58E611}"/>
              </a:ext>
            </a:extLst>
          </p:cNvPr>
          <p:cNvSpPr/>
          <p:nvPr/>
        </p:nvSpPr>
        <p:spPr>
          <a:xfrm>
            <a:off x="5978959" y="3716627"/>
            <a:ext cx="2385994" cy="5634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2CC405E-C360-45FD-9F58-45549EFC71A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2036061" y="3330528"/>
            <a:ext cx="4794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7630DA9-6C89-48B5-B9E9-1850AB16DC58}"/>
              </a:ext>
            </a:extLst>
          </p:cNvPr>
          <p:cNvCxnSpPr>
            <a:cxnSpLocks/>
          </p:cNvCxnSpPr>
          <p:nvPr/>
        </p:nvCxnSpPr>
        <p:spPr>
          <a:xfrm>
            <a:off x="1053227" y="26165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5417446-9CBD-48CC-983A-E0C04CF96D68}"/>
              </a:ext>
            </a:extLst>
          </p:cNvPr>
          <p:cNvCxnSpPr>
            <a:cxnSpLocks/>
          </p:cNvCxnSpPr>
          <p:nvPr/>
        </p:nvCxnSpPr>
        <p:spPr>
          <a:xfrm>
            <a:off x="4399379" y="4599709"/>
            <a:ext cx="0" cy="51822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82DCBC4-5D3B-463A-BBCB-7C3833537166}"/>
              </a:ext>
            </a:extLst>
          </p:cNvPr>
          <p:cNvCxnSpPr>
            <a:cxnSpLocks/>
          </p:cNvCxnSpPr>
          <p:nvPr/>
        </p:nvCxnSpPr>
        <p:spPr>
          <a:xfrm flipV="1">
            <a:off x="3642815" y="3315687"/>
            <a:ext cx="768386" cy="1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BB79BA9-36A3-41FC-9AF9-3CE67A18BBBA}"/>
              </a:ext>
            </a:extLst>
          </p:cNvPr>
          <p:cNvCxnSpPr>
            <a:cxnSpLocks/>
          </p:cNvCxnSpPr>
          <p:nvPr/>
        </p:nvCxnSpPr>
        <p:spPr>
          <a:xfrm>
            <a:off x="4394761" y="3315686"/>
            <a:ext cx="0" cy="720604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uxograma: Disco Magnético 33">
            <a:extLst>
              <a:ext uri="{FF2B5EF4-FFF2-40B4-BE49-F238E27FC236}">
                <a16:creationId xmlns:a16="http://schemas.microsoft.com/office/drawing/2014/main" id="{490A0E95-351B-4189-8C16-A71CF9DC9101}"/>
              </a:ext>
            </a:extLst>
          </p:cNvPr>
          <p:cNvSpPr/>
          <p:nvPr/>
        </p:nvSpPr>
        <p:spPr>
          <a:xfrm>
            <a:off x="2098330" y="6040582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SQL</a:t>
            </a:r>
            <a:endParaRPr lang="en-US" dirty="0"/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901B234-6C68-4263-9DC6-6F56FBD84FC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623127" y="5681350"/>
            <a:ext cx="5456" cy="3592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AF54CAED-4AFA-41D0-88B5-C311F2736288}"/>
              </a:ext>
            </a:extLst>
          </p:cNvPr>
          <p:cNvSpPr/>
          <p:nvPr/>
        </p:nvSpPr>
        <p:spPr>
          <a:xfrm>
            <a:off x="9117419" y="1788918"/>
            <a:ext cx="2779016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Dapper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luxograma: Disco Magnético 37">
            <a:extLst>
              <a:ext uri="{FF2B5EF4-FFF2-40B4-BE49-F238E27FC236}">
                <a16:creationId xmlns:a16="http://schemas.microsoft.com/office/drawing/2014/main" id="{DED290EA-78A0-49DB-913C-A0A0C0BC8AFD}"/>
              </a:ext>
            </a:extLst>
          </p:cNvPr>
          <p:cNvSpPr/>
          <p:nvPr/>
        </p:nvSpPr>
        <p:spPr>
          <a:xfrm>
            <a:off x="10073929" y="5965335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NoSQL</a:t>
            </a:r>
            <a:endParaRPr lang="en-US" dirty="0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BC06DAF-6613-42FF-9AA3-32DEC64FF16F}"/>
              </a:ext>
            </a:extLst>
          </p:cNvPr>
          <p:cNvCxnSpPr>
            <a:cxnSpLocks/>
          </p:cNvCxnSpPr>
          <p:nvPr/>
        </p:nvCxnSpPr>
        <p:spPr>
          <a:xfrm>
            <a:off x="10611670" y="2616535"/>
            <a:ext cx="0" cy="334880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2104EE93-16F1-43E4-AEB0-995C123AA2DD}"/>
              </a:ext>
            </a:extLst>
          </p:cNvPr>
          <p:cNvCxnSpPr>
            <a:cxnSpLocks/>
          </p:cNvCxnSpPr>
          <p:nvPr/>
        </p:nvCxnSpPr>
        <p:spPr>
          <a:xfrm>
            <a:off x="10604182" y="1356636"/>
            <a:ext cx="0" cy="43228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A28510E8-1B55-4E8C-8B81-20E15A5E540B}"/>
              </a:ext>
            </a:extLst>
          </p:cNvPr>
          <p:cNvSpPr/>
          <p:nvPr/>
        </p:nvSpPr>
        <p:spPr>
          <a:xfrm>
            <a:off x="6004165" y="2684400"/>
            <a:ext cx="2385989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C38656B-FB22-4B92-BD3B-CF35D3D49045}"/>
              </a:ext>
            </a:extLst>
          </p:cNvPr>
          <p:cNvCxnSpPr>
            <a:cxnSpLocks/>
          </p:cNvCxnSpPr>
          <p:nvPr/>
        </p:nvCxnSpPr>
        <p:spPr>
          <a:xfrm flipV="1">
            <a:off x="3642815" y="2966110"/>
            <a:ext cx="2340599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34CA1981-3FE9-4F9A-8146-E1E839978B57}"/>
              </a:ext>
            </a:extLst>
          </p:cNvPr>
          <p:cNvCxnSpPr>
            <a:cxnSpLocks/>
          </p:cNvCxnSpPr>
          <p:nvPr/>
        </p:nvCxnSpPr>
        <p:spPr>
          <a:xfrm>
            <a:off x="7171956" y="3284344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2F30177-AA63-457B-B6FF-83AE6492D218}"/>
              </a:ext>
            </a:extLst>
          </p:cNvPr>
          <p:cNvCxnSpPr>
            <a:cxnSpLocks/>
          </p:cNvCxnSpPr>
          <p:nvPr/>
        </p:nvCxnSpPr>
        <p:spPr>
          <a:xfrm>
            <a:off x="7171956" y="6396495"/>
            <a:ext cx="289438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0998467D-BBC1-4919-88EF-7EC936BE0332}"/>
              </a:ext>
            </a:extLst>
          </p:cNvPr>
          <p:cNvCxnSpPr>
            <a:cxnSpLocks/>
          </p:cNvCxnSpPr>
          <p:nvPr/>
        </p:nvCxnSpPr>
        <p:spPr>
          <a:xfrm>
            <a:off x="7171956" y="4300019"/>
            <a:ext cx="0" cy="2104209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D27A9EF4-70EE-4AAC-946E-61C712211C95}"/>
              </a:ext>
            </a:extLst>
          </p:cNvPr>
          <p:cNvSpPr/>
          <p:nvPr/>
        </p:nvSpPr>
        <p:spPr>
          <a:xfrm>
            <a:off x="70394" y="461504"/>
            <a:ext cx="5323641" cy="6306359"/>
          </a:xfrm>
          <a:prstGeom prst="rect">
            <a:avLst/>
          </a:prstGeom>
          <a:solidFill>
            <a:schemeClr val="accent4">
              <a:lumMod val="60000"/>
              <a:lumOff val="4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000" b="1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COMANDO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C4F4D55-0F5F-4DAA-9349-2329614C0F06}"/>
              </a:ext>
            </a:extLst>
          </p:cNvPr>
          <p:cNvSpPr/>
          <p:nvPr/>
        </p:nvSpPr>
        <p:spPr>
          <a:xfrm>
            <a:off x="5978958" y="438676"/>
            <a:ext cx="5913020" cy="6306359"/>
          </a:xfrm>
          <a:prstGeom prst="rect">
            <a:avLst/>
          </a:prstGeom>
          <a:solidFill>
            <a:schemeClr val="accent4">
              <a:lumMod val="60000"/>
              <a:lumOff val="4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000" b="1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CONSULTA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46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9C82EF-3EC7-4FBE-8731-D4F3F7AE53B5}"/>
              </a:ext>
            </a:extLst>
          </p:cNvPr>
          <p:cNvSpPr/>
          <p:nvPr/>
        </p:nvSpPr>
        <p:spPr>
          <a:xfrm>
            <a:off x="3348649" y="2076618"/>
            <a:ext cx="5143309" cy="27047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2F39437-0B0D-46AB-8380-AD7902E622F8}"/>
              </a:ext>
            </a:extLst>
          </p:cNvPr>
          <p:cNvGrpSpPr/>
          <p:nvPr/>
        </p:nvGrpSpPr>
        <p:grpSpPr>
          <a:xfrm>
            <a:off x="6384534" y="2199407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2AC1E13-DD96-42F3-AAA6-3FBFC91C6188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API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1662B0D-5C32-4681-8AAA-E0B5EF084C2B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0ED0301-38B9-4C01-BEC9-1BF95FD6C011}"/>
              </a:ext>
            </a:extLst>
          </p:cNvPr>
          <p:cNvGrpSpPr/>
          <p:nvPr/>
        </p:nvGrpSpPr>
        <p:grpSpPr>
          <a:xfrm>
            <a:off x="6335768" y="2268050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9C35F73-87C4-46B8-8980-A57D570937F4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API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C8F56A0-D84B-422E-8390-A6CF17EB4A4A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9BBEDC40-10A1-456B-8661-590DD70CE72A}"/>
              </a:ext>
            </a:extLst>
          </p:cNvPr>
          <p:cNvSpPr/>
          <p:nvPr/>
        </p:nvSpPr>
        <p:spPr>
          <a:xfrm>
            <a:off x="5576883" y="3406968"/>
            <a:ext cx="2090772" cy="1898465"/>
          </a:xfrm>
          <a:prstGeom prst="rect">
            <a:avLst/>
          </a:prstGeom>
          <a:solidFill>
            <a:schemeClr val="accent4">
              <a:shade val="80000"/>
              <a:satMod val="150000"/>
              <a:alpha val="37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621D382-4DE0-4B38-874B-03764ECF6875}"/>
              </a:ext>
            </a:extLst>
          </p:cNvPr>
          <p:cNvSpPr/>
          <p:nvPr/>
        </p:nvSpPr>
        <p:spPr>
          <a:xfrm>
            <a:off x="5522944" y="3445736"/>
            <a:ext cx="2090772" cy="1898465"/>
          </a:xfrm>
          <a:prstGeom prst="rect">
            <a:avLst/>
          </a:prstGeom>
          <a:solidFill>
            <a:schemeClr val="accent4">
              <a:shade val="80000"/>
              <a:satMod val="150000"/>
              <a:alpha val="37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80E8E5A-4C20-4B50-A9A5-472CD385B31F}"/>
              </a:ext>
            </a:extLst>
          </p:cNvPr>
          <p:cNvSpPr/>
          <p:nvPr/>
        </p:nvSpPr>
        <p:spPr>
          <a:xfrm>
            <a:off x="5477154" y="3514021"/>
            <a:ext cx="2090772" cy="1898465"/>
          </a:xfrm>
          <a:prstGeom prst="rect">
            <a:avLst/>
          </a:prstGeom>
          <a:solidFill>
            <a:schemeClr val="accent4">
              <a:shade val="80000"/>
              <a:satMod val="1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170D52C-6943-4BC8-8635-614605E46A15}"/>
              </a:ext>
            </a:extLst>
          </p:cNvPr>
          <p:cNvGrpSpPr/>
          <p:nvPr/>
        </p:nvGrpSpPr>
        <p:grpSpPr>
          <a:xfrm>
            <a:off x="6039747" y="1331006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6481769-DCFD-4891-AFFF-3AFA12B6C4FA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7CA295-B186-451D-ADC0-FC6E9FA6037F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A9AEE42-B44D-4ACD-B76C-A43778111BD1}"/>
              </a:ext>
            </a:extLst>
          </p:cNvPr>
          <p:cNvSpPr txBox="1"/>
          <p:nvPr/>
        </p:nvSpPr>
        <p:spPr>
          <a:xfrm>
            <a:off x="3300581" y="1594482"/>
            <a:ext cx="14590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0CE4B9-201E-4FA3-BE14-1642093FA280}"/>
              </a:ext>
            </a:extLst>
          </p:cNvPr>
          <p:cNvCxnSpPr/>
          <p:nvPr/>
        </p:nvCxnSpPr>
        <p:spPr>
          <a:xfrm>
            <a:off x="3403666" y="2062276"/>
            <a:ext cx="5143309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D09CCB4-CE92-4266-A9C2-475E84E4A20A}"/>
              </a:ext>
            </a:extLst>
          </p:cNvPr>
          <p:cNvGrpSpPr/>
          <p:nvPr/>
        </p:nvGrpSpPr>
        <p:grpSpPr>
          <a:xfrm>
            <a:off x="6277915" y="2308762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021A2A04-15E8-4472-A7F5-17DF22CA3E76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API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90191C2-8B6E-4A6D-A3B9-A817FB16333D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335A0C-45D2-437E-895D-80E1EE3C07DF}"/>
              </a:ext>
            </a:extLst>
          </p:cNvPr>
          <p:cNvSpPr txBox="1"/>
          <p:nvPr/>
        </p:nvSpPr>
        <p:spPr>
          <a:xfrm>
            <a:off x="3403666" y="2774943"/>
            <a:ext cx="10935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D9BBEC7-EF83-4A46-8171-951E994E288D}"/>
              </a:ext>
            </a:extLst>
          </p:cNvPr>
          <p:cNvCxnSpPr/>
          <p:nvPr/>
        </p:nvCxnSpPr>
        <p:spPr>
          <a:xfrm>
            <a:off x="3403666" y="3336890"/>
            <a:ext cx="5143309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4D27320-F972-4805-BD56-53573B4B9AD6}"/>
              </a:ext>
            </a:extLst>
          </p:cNvPr>
          <p:cNvCxnSpPr>
            <a:stCxn id="65" idx="2"/>
            <a:endCxn id="19" idx="0"/>
          </p:cNvCxnSpPr>
          <p:nvPr/>
        </p:nvCxnSpPr>
        <p:spPr>
          <a:xfrm>
            <a:off x="6061197" y="1787148"/>
            <a:ext cx="339182" cy="521615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702852-171D-4F9C-8777-DAA6B6BE0EBF}"/>
              </a:ext>
            </a:extLst>
          </p:cNvPr>
          <p:cNvSpPr txBox="1"/>
          <p:nvPr/>
        </p:nvSpPr>
        <p:spPr>
          <a:xfrm>
            <a:off x="3403666" y="4303375"/>
            <a:ext cx="95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3670150-D8DB-42AC-962E-F33BB8B95AC4}"/>
              </a:ext>
            </a:extLst>
          </p:cNvPr>
          <p:cNvCxnSpPr/>
          <p:nvPr/>
        </p:nvCxnSpPr>
        <p:spPr>
          <a:xfrm>
            <a:off x="3403666" y="4781380"/>
            <a:ext cx="5143309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F1416AE-836D-4445-954F-D9D791884637}"/>
              </a:ext>
            </a:extLst>
          </p:cNvPr>
          <p:cNvGrpSpPr/>
          <p:nvPr/>
        </p:nvGrpSpPr>
        <p:grpSpPr>
          <a:xfrm>
            <a:off x="6758025" y="4348006"/>
            <a:ext cx="580830" cy="380309"/>
            <a:chOff x="7198446" y="3865979"/>
            <a:chExt cx="774440" cy="507078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D343B2AE-0C19-440C-8EA0-9AAEB802B903}"/>
                </a:ext>
              </a:extLst>
            </p:cNvPr>
            <p:cNvSpPr/>
            <p:nvPr/>
          </p:nvSpPr>
          <p:spPr>
            <a:xfrm>
              <a:off x="7198446" y="3981172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Domain</a:t>
              </a:r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BA5EFDD2-4B5F-4FE6-9B60-00E6DA434E0D}"/>
                </a:ext>
              </a:extLst>
            </p:cNvPr>
            <p:cNvSpPr/>
            <p:nvPr/>
          </p:nvSpPr>
          <p:spPr>
            <a:xfrm>
              <a:off x="7641772" y="3865979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F9FBB4E-D201-45A4-85F7-4F983D95CCED}"/>
              </a:ext>
            </a:extLst>
          </p:cNvPr>
          <p:cNvGrpSpPr/>
          <p:nvPr/>
        </p:nvGrpSpPr>
        <p:grpSpPr>
          <a:xfrm>
            <a:off x="6731295" y="3859618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80F9A606-E78A-4441-BA16-7F24BB77DA1F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Services</a:t>
              </a:r>
              <a:endParaRPr lang="pt-BR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A62DE70-412B-44FD-B7DF-C57522BE36C4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18CDB08-C204-4B17-A876-1A09DAE4779D}"/>
              </a:ext>
            </a:extLst>
          </p:cNvPr>
          <p:cNvSpPr txBox="1"/>
          <p:nvPr/>
        </p:nvSpPr>
        <p:spPr>
          <a:xfrm>
            <a:off x="3434969" y="4784777"/>
            <a:ext cx="14366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Infraestrutura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D1B2881-4C63-49BF-BA70-2C2F7ACB0B64}"/>
              </a:ext>
            </a:extLst>
          </p:cNvPr>
          <p:cNvGrpSpPr/>
          <p:nvPr/>
        </p:nvGrpSpPr>
        <p:grpSpPr>
          <a:xfrm>
            <a:off x="6620577" y="4927043"/>
            <a:ext cx="86384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3CF9A03-1910-4AE0-B642-A57430753A42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Repositórios</a:t>
              </a:r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70E91191-9BDC-4F2C-9CBE-1B39B403AAC2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E7F63602-976F-4B55-90D6-629C2267EA97}"/>
              </a:ext>
            </a:extLst>
          </p:cNvPr>
          <p:cNvCxnSpPr>
            <a:stCxn id="46" idx="2"/>
            <a:endCxn id="33" idx="1"/>
          </p:cNvCxnSpPr>
          <p:nvPr/>
        </p:nvCxnSpPr>
        <p:spPr>
          <a:xfrm>
            <a:off x="5909163" y="4482437"/>
            <a:ext cx="711414" cy="682538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ilindro 35">
            <a:extLst>
              <a:ext uri="{FF2B5EF4-FFF2-40B4-BE49-F238E27FC236}">
                <a16:creationId xmlns:a16="http://schemas.microsoft.com/office/drawing/2014/main" id="{61024197-8C9C-46D4-9BA5-2B147820B56E}"/>
              </a:ext>
            </a:extLst>
          </p:cNvPr>
          <p:cNvSpPr/>
          <p:nvPr/>
        </p:nvSpPr>
        <p:spPr>
          <a:xfrm>
            <a:off x="7734636" y="5600299"/>
            <a:ext cx="706794" cy="3778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have Esquerda 36">
            <a:extLst>
              <a:ext uri="{FF2B5EF4-FFF2-40B4-BE49-F238E27FC236}">
                <a16:creationId xmlns:a16="http://schemas.microsoft.com/office/drawing/2014/main" id="{FCE0FF7A-B2EB-4857-8C0D-550350F4B873}"/>
              </a:ext>
            </a:extLst>
          </p:cNvPr>
          <p:cNvSpPr/>
          <p:nvPr/>
        </p:nvSpPr>
        <p:spPr>
          <a:xfrm>
            <a:off x="3138710" y="2062276"/>
            <a:ext cx="209939" cy="271910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96EB26F-FC19-4153-8398-5AB7436CFEED}"/>
              </a:ext>
            </a:extLst>
          </p:cNvPr>
          <p:cNvSpPr txBox="1"/>
          <p:nvPr/>
        </p:nvSpPr>
        <p:spPr>
          <a:xfrm>
            <a:off x="2132006" y="3203361"/>
            <a:ext cx="9428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Negócio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2D37063-E939-47CB-B82B-4F53BDB2CF05}"/>
              </a:ext>
            </a:extLst>
          </p:cNvPr>
          <p:cNvGrpSpPr/>
          <p:nvPr/>
        </p:nvGrpSpPr>
        <p:grpSpPr>
          <a:xfrm>
            <a:off x="5576883" y="4005341"/>
            <a:ext cx="664561" cy="477097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D6346D1D-6D7C-49F8-B902-CC651865EDF8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err="1"/>
                <a:t>Command</a:t>
              </a:r>
              <a:r>
                <a:rPr lang="pt-BR" sz="900" dirty="0"/>
                <a:t> </a:t>
              </a:r>
              <a:r>
                <a:rPr lang="pt-BR" sz="900" dirty="0" err="1"/>
                <a:t>Handler</a:t>
              </a:r>
              <a:endParaRPr lang="pt-BR" dirty="0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C9F9AA69-A7A4-4775-A331-C6EB5D18DD57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50C25C04-D478-4169-85AD-B5E2475E9322}"/>
              </a:ext>
            </a:extLst>
          </p:cNvPr>
          <p:cNvCxnSpPr>
            <a:stCxn id="46" idx="3"/>
            <a:endCxn id="29" idx="1"/>
          </p:cNvCxnSpPr>
          <p:nvPr/>
        </p:nvCxnSpPr>
        <p:spPr>
          <a:xfrm flipV="1">
            <a:off x="6241444" y="4097550"/>
            <a:ext cx="489851" cy="202724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4E76E08-9CFA-4161-A75F-0C66F61F9BB1}"/>
              </a:ext>
            </a:extLst>
          </p:cNvPr>
          <p:cNvCxnSpPr>
            <a:stCxn id="46" idx="3"/>
            <a:endCxn id="26" idx="1"/>
          </p:cNvCxnSpPr>
          <p:nvPr/>
        </p:nvCxnSpPr>
        <p:spPr>
          <a:xfrm>
            <a:off x="6241443" y="4300273"/>
            <a:ext cx="516582" cy="281085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EE6ED9F-6A46-4128-9D8B-84E71D023419}"/>
              </a:ext>
            </a:extLst>
          </p:cNvPr>
          <p:cNvCxnSpPr>
            <a:cxnSpLocks/>
            <a:stCxn id="18" idx="2"/>
            <a:endCxn id="46" idx="0"/>
          </p:cNvCxnSpPr>
          <p:nvPr/>
        </p:nvCxnSpPr>
        <p:spPr>
          <a:xfrm flipH="1">
            <a:off x="5909164" y="2693650"/>
            <a:ext cx="659166" cy="1424460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96EF337B-C5C4-4A1C-BBA5-8741B2D7E272}"/>
              </a:ext>
            </a:extLst>
          </p:cNvPr>
          <p:cNvCxnSpPr>
            <a:stCxn id="33" idx="2"/>
            <a:endCxn id="36" idx="2"/>
          </p:cNvCxnSpPr>
          <p:nvPr/>
        </p:nvCxnSpPr>
        <p:spPr>
          <a:xfrm>
            <a:off x="7052498" y="5311931"/>
            <a:ext cx="682139" cy="477313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B1E5FE51-9FF7-442F-8A25-74547BB2C4AB}"/>
              </a:ext>
            </a:extLst>
          </p:cNvPr>
          <p:cNvGrpSpPr/>
          <p:nvPr/>
        </p:nvGrpSpPr>
        <p:grpSpPr>
          <a:xfrm>
            <a:off x="7753690" y="3758187"/>
            <a:ext cx="664561" cy="477097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C2425256-830F-431B-BC14-6DB2ACED651E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Query</a:t>
              </a:r>
              <a:endParaRPr lang="pt-BR" dirty="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E5E18693-8D84-4BE5-9EB8-845DD7056A99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68232CF9-52FC-4EF8-A649-8FB7CEE88388}"/>
              </a:ext>
            </a:extLst>
          </p:cNvPr>
          <p:cNvCxnSpPr>
            <a:stCxn id="36" idx="1"/>
            <a:endCxn id="57" idx="2"/>
          </p:cNvCxnSpPr>
          <p:nvPr/>
        </p:nvCxnSpPr>
        <p:spPr>
          <a:xfrm flipH="1" flipV="1">
            <a:off x="8085971" y="4235284"/>
            <a:ext cx="2063" cy="1365015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BF13E88-90B9-4A0A-8D69-146C7DCC7DD0}"/>
              </a:ext>
            </a:extLst>
          </p:cNvPr>
          <p:cNvCxnSpPr>
            <a:cxnSpLocks/>
            <a:stCxn id="58" idx="0"/>
            <a:endCxn id="18" idx="2"/>
          </p:cNvCxnSpPr>
          <p:nvPr/>
        </p:nvCxnSpPr>
        <p:spPr>
          <a:xfrm flipH="1" flipV="1">
            <a:off x="6568330" y="2693650"/>
            <a:ext cx="1325478" cy="1064537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53333329-807C-4379-B949-1832D53A382D}"/>
              </a:ext>
            </a:extLst>
          </p:cNvPr>
          <p:cNvSpPr txBox="1"/>
          <p:nvPr/>
        </p:nvSpPr>
        <p:spPr>
          <a:xfrm>
            <a:off x="5050383" y="175089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/>
              <a:t>InputModel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77F72DD-3E49-4215-9D1C-B35565ED1011}"/>
              </a:ext>
            </a:extLst>
          </p:cNvPr>
          <p:cNvCxnSpPr>
            <a:stCxn id="19" idx="0"/>
            <a:endCxn id="68" idx="2"/>
          </p:cNvCxnSpPr>
          <p:nvPr/>
        </p:nvCxnSpPr>
        <p:spPr>
          <a:xfrm flipV="1">
            <a:off x="6400379" y="1788262"/>
            <a:ext cx="303143" cy="520501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8518130-00D0-44FE-A8C5-ADF68220F19B}"/>
              </a:ext>
            </a:extLst>
          </p:cNvPr>
          <p:cNvSpPr txBox="1"/>
          <p:nvPr/>
        </p:nvSpPr>
        <p:spPr>
          <a:xfrm>
            <a:off x="6848336" y="1763624"/>
            <a:ext cx="978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/>
              <a:t>ViewModel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616A7E95-FF20-4213-96FC-64E3DCBBF596}"/>
              </a:ext>
            </a:extLst>
          </p:cNvPr>
          <p:cNvGrpSpPr/>
          <p:nvPr/>
        </p:nvGrpSpPr>
        <p:grpSpPr>
          <a:xfrm>
            <a:off x="5909163" y="1611215"/>
            <a:ext cx="304069" cy="175933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1696D285-5799-476F-9B82-A42F450142D7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9D9E99AE-1742-4D90-B46C-D628BD02891C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6A575674-554A-42AC-A137-9C7DC58C5949}"/>
              </a:ext>
            </a:extLst>
          </p:cNvPr>
          <p:cNvGrpSpPr/>
          <p:nvPr/>
        </p:nvGrpSpPr>
        <p:grpSpPr>
          <a:xfrm>
            <a:off x="6551488" y="1612329"/>
            <a:ext cx="304069" cy="175933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95C8D0F4-4B2E-4BC9-AB4C-E236AEC1222D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96B18455-58E5-4E66-A108-A27C7F1CEA18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0841495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35C3748-041A-484B-B9D1-D31137589757}"/>
              </a:ext>
            </a:extLst>
          </p:cNvPr>
          <p:cNvSpPr txBox="1"/>
          <p:nvPr/>
        </p:nvSpPr>
        <p:spPr>
          <a:xfrm>
            <a:off x="5817140" y="2652759"/>
            <a:ext cx="6089514" cy="216683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Arquitetura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e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código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7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evoluem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conforme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o time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9B2F2B-7AB7-467B-8357-1AE07C673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-482" r="-2427" b="6485"/>
          <a:stretch/>
        </p:blipFill>
        <p:spPr>
          <a:xfrm>
            <a:off x="544764" y="982501"/>
            <a:ext cx="5272376" cy="4834639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3107175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CE706EF-0CF5-4A3C-8BA0-35FFC8E90520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445039-08B8-4710-8B75-983D588BC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905000"/>
            <a:ext cx="9963150" cy="304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27C498A-3A89-43F3-8514-1843C9A3B8B3}"/>
              </a:ext>
            </a:extLst>
          </p:cNvPr>
          <p:cNvSpPr/>
          <p:nvPr/>
        </p:nvSpPr>
        <p:spPr>
          <a:xfrm>
            <a:off x="843636" y="2554457"/>
            <a:ext cx="964630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15DFB85-74FA-4C48-892B-1D91D126EA0F}"/>
              </a:ext>
            </a:extLst>
          </p:cNvPr>
          <p:cNvSpPr/>
          <p:nvPr/>
        </p:nvSpPr>
        <p:spPr>
          <a:xfrm>
            <a:off x="843635" y="2968409"/>
            <a:ext cx="9646309" cy="460591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2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BFD493D-4CFA-4DBE-A48C-DAD74F3A022B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D1CF47-839F-48EA-99D9-075EA7E5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69" y="281940"/>
            <a:ext cx="11329643" cy="648650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24F207-966C-407D-9536-CEB7631507B2}"/>
              </a:ext>
            </a:extLst>
          </p:cNvPr>
          <p:cNvSpPr/>
          <p:nvPr/>
        </p:nvSpPr>
        <p:spPr>
          <a:xfrm>
            <a:off x="403269" y="281939"/>
            <a:ext cx="6670631" cy="441961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795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B64E325-9B7B-4142-8BFB-0AF97BF2D587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1E5CD7-359B-4250-B6AB-B700EF03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12192000" cy="59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8190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B64E325-9B7B-4142-8BFB-0AF97BF2D587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1E5CD7-359B-4250-B6AB-B700EF03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12192000" cy="591565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F405EC1-A595-4D9C-8CB9-C284853866A8}"/>
              </a:ext>
            </a:extLst>
          </p:cNvPr>
          <p:cNvSpPr/>
          <p:nvPr/>
        </p:nvSpPr>
        <p:spPr>
          <a:xfrm>
            <a:off x="0" y="2420825"/>
            <a:ext cx="12192000" cy="316152"/>
          </a:xfrm>
          <a:prstGeom prst="rect">
            <a:avLst/>
          </a:prstGeom>
          <a:solidFill>
            <a:schemeClr val="accent4">
              <a:lumMod val="75000"/>
              <a:alpha val="88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Recuperar cliente do banco de dados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383EF18-4396-4644-9880-75D480ACF7F5}"/>
              </a:ext>
            </a:extLst>
          </p:cNvPr>
          <p:cNvSpPr/>
          <p:nvPr/>
        </p:nvSpPr>
        <p:spPr>
          <a:xfrm>
            <a:off x="0" y="2933743"/>
            <a:ext cx="12192000" cy="316152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pedido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C64028-392E-4153-B9D3-841728B236A2}"/>
              </a:ext>
            </a:extLst>
          </p:cNvPr>
          <p:cNvSpPr/>
          <p:nvPr/>
        </p:nvSpPr>
        <p:spPr>
          <a:xfrm>
            <a:off x="0" y="3249895"/>
            <a:ext cx="12192000" cy="305231"/>
          </a:xfrm>
          <a:prstGeom prst="rect">
            <a:avLst/>
          </a:prstGeom>
          <a:solidFill>
            <a:schemeClr val="accent2">
              <a:lumMod val="75000"/>
              <a:alpha val="88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Realizar pagamento com gateway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ADF04C0-4F69-4F2F-996C-2916099DF3AA}"/>
              </a:ext>
            </a:extLst>
          </p:cNvPr>
          <p:cNvSpPr/>
          <p:nvPr/>
        </p:nvSpPr>
        <p:spPr>
          <a:xfrm>
            <a:off x="0" y="4205857"/>
            <a:ext cx="12192000" cy="316153"/>
          </a:xfrm>
          <a:prstGeom prst="rect">
            <a:avLst/>
          </a:prstGeom>
          <a:solidFill>
            <a:schemeClr val="accent1">
              <a:alpha val="87843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Enviar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pelo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sendgrid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3CA35A3-C998-4C6F-99AA-FE765D8E5C4A}"/>
              </a:ext>
            </a:extLst>
          </p:cNvPr>
          <p:cNvSpPr/>
          <p:nvPr/>
        </p:nvSpPr>
        <p:spPr>
          <a:xfrm>
            <a:off x="0" y="4522010"/>
            <a:ext cx="12192000" cy="316152"/>
          </a:xfrm>
          <a:prstGeom prst="rect">
            <a:avLst/>
          </a:prstGeom>
          <a:solidFill>
            <a:srgbClr val="FF0000">
              <a:alpha val="87843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Executar regras de negócio afetadas por um pagamento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17E379-D51E-4269-9A32-C6980C1C57EB}"/>
              </a:ext>
            </a:extLst>
          </p:cNvPr>
          <p:cNvSpPr/>
          <p:nvPr/>
        </p:nvSpPr>
        <p:spPr>
          <a:xfrm>
            <a:off x="0" y="5216621"/>
            <a:ext cx="12192000" cy="409479"/>
          </a:xfrm>
          <a:prstGeom prst="rect">
            <a:avLst/>
          </a:prstGeom>
          <a:solidFill>
            <a:srgbClr val="7030A0">
              <a:alpha val="87843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alterações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6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B64E325-9B7B-4142-8BFB-0AF97BF2D587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1E5CD7-359B-4250-B6AB-B700EF03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12192000" cy="591565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154AE1-8CEA-48AB-ACD9-E2F9F244D229}"/>
              </a:ext>
            </a:extLst>
          </p:cNvPr>
          <p:cNvSpPr/>
          <p:nvPr/>
        </p:nvSpPr>
        <p:spPr>
          <a:xfrm>
            <a:off x="0" y="4140200"/>
            <a:ext cx="12192000" cy="7493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9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122"/>
            <a:ext cx="12153492" cy="58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6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9C70695-3EF5-4F6C-A129-D3E499CC540E}"/>
              </a:ext>
            </a:extLst>
          </p:cNvPr>
          <p:cNvSpPr txBox="1"/>
          <p:nvPr/>
        </p:nvSpPr>
        <p:spPr>
          <a:xfrm>
            <a:off x="749300" y="3400960"/>
            <a:ext cx="10172700" cy="292463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101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Baixo</a:t>
            </a:r>
            <a:r>
              <a:rPr lang="pt-BR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pt-BR" sz="8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Acoplamento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F0126B5-9CED-4FDB-96ED-895B814C5897}"/>
              </a:ext>
            </a:extLst>
          </p:cNvPr>
          <p:cNvSpPr/>
          <p:nvPr/>
        </p:nvSpPr>
        <p:spPr>
          <a:xfrm>
            <a:off x="596900" y="834312"/>
            <a:ext cx="6096000" cy="28079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pt-BR" sz="10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Alta</a:t>
            </a:r>
            <a:r>
              <a:rPr lang="pt-BR" sz="9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pt-BR" sz="8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coesão</a:t>
            </a:r>
            <a:endParaRPr lang="pt-BR" sz="9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0222079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F35087D-FF3C-495F-B133-1A9B6B92C136}"/>
              </a:ext>
            </a:extLst>
          </p:cNvPr>
          <p:cNvSpPr/>
          <p:nvPr/>
        </p:nvSpPr>
        <p:spPr>
          <a:xfrm>
            <a:off x="3078330" y="1484570"/>
            <a:ext cx="3231473" cy="49319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Transação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D857DD9-CAC1-4B77-8A5E-4C739CDEB7F6}"/>
              </a:ext>
            </a:extLst>
          </p:cNvPr>
          <p:cNvSpPr/>
          <p:nvPr/>
        </p:nvSpPr>
        <p:spPr>
          <a:xfrm>
            <a:off x="3368838" y="2126595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</a:t>
            </a:r>
            <a:endParaRPr lang="en-US" dirty="0"/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1CEC4E8C-58BA-4558-ACD5-6EFE6C7676CF}"/>
              </a:ext>
            </a:extLst>
          </p:cNvPr>
          <p:cNvSpPr/>
          <p:nvPr/>
        </p:nvSpPr>
        <p:spPr>
          <a:xfrm>
            <a:off x="4861704" y="4557612"/>
            <a:ext cx="1099225" cy="14202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DB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F4464F-C5DA-4943-B119-EE095AC1E773}"/>
              </a:ext>
            </a:extLst>
          </p:cNvPr>
          <p:cNvSpPr/>
          <p:nvPr/>
        </p:nvSpPr>
        <p:spPr>
          <a:xfrm>
            <a:off x="7681692" y="1694576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MundiPagg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E348C2C-A1E4-498B-A8F5-F638C114D92D}"/>
              </a:ext>
            </a:extLst>
          </p:cNvPr>
          <p:cNvSpPr/>
          <p:nvPr/>
        </p:nvSpPr>
        <p:spPr>
          <a:xfrm>
            <a:off x="7681691" y="3167455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SendGrid</a:t>
            </a:r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4704009-39EC-4BAD-BC5F-58150B848947}"/>
              </a:ext>
            </a:extLst>
          </p:cNvPr>
          <p:cNvSpPr/>
          <p:nvPr/>
        </p:nvSpPr>
        <p:spPr>
          <a:xfrm>
            <a:off x="7681691" y="4640334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Motor de regras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CB7F523-34D0-46E6-B99C-F082A22D3F0E}"/>
              </a:ext>
            </a:extLst>
          </p:cNvPr>
          <p:cNvCxnSpPr>
            <a:cxnSpLocks/>
          </p:cNvCxnSpPr>
          <p:nvPr/>
        </p:nvCxnSpPr>
        <p:spPr>
          <a:xfrm>
            <a:off x="1125245" y="2647025"/>
            <a:ext cx="224359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6C2BC1-4A2B-4908-BA37-04D96BC842FC}"/>
              </a:ext>
            </a:extLst>
          </p:cNvPr>
          <p:cNvSpPr txBox="1"/>
          <p:nvPr/>
        </p:nvSpPr>
        <p:spPr>
          <a:xfrm>
            <a:off x="1022279" y="2215006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C3B31A2-7EBE-4F25-976F-D2DCC10713A8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>
          <a:xfrm>
            <a:off x="4064366" y="3167455"/>
            <a:ext cx="1346951" cy="139015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3B61C3-48FA-4E6E-AC92-3D5E2FB33E75}"/>
              </a:ext>
            </a:extLst>
          </p:cNvPr>
          <p:cNvSpPr txBox="1"/>
          <p:nvPr/>
        </p:nvSpPr>
        <p:spPr>
          <a:xfrm>
            <a:off x="3701765" y="31043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16BA6AB-D714-4A96-A4B6-A6334C5E397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759893" y="2215006"/>
            <a:ext cx="2921799" cy="43201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348C237-5FEC-4854-9B73-EB880651CA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759893" y="2647025"/>
            <a:ext cx="2921798" cy="104086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281E8AF-4ECD-49B5-95B1-A59CD5C27E3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4759893" y="2647025"/>
            <a:ext cx="2921798" cy="251373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85F562-2C24-4EA9-8FF2-85EA69C8AF3F}"/>
              </a:ext>
            </a:extLst>
          </p:cNvPr>
          <p:cNvSpPr txBox="1"/>
          <p:nvPr/>
        </p:nvSpPr>
        <p:spPr>
          <a:xfrm>
            <a:off x="6903458" y="178484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28D0DA-453C-4D17-B15C-D57E563E6CFF}"/>
              </a:ext>
            </a:extLst>
          </p:cNvPr>
          <p:cNvSpPr txBox="1"/>
          <p:nvPr/>
        </p:nvSpPr>
        <p:spPr>
          <a:xfrm>
            <a:off x="6903458" y="29385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12F8EC3-0428-4153-9DA3-2A2A672ADC98}"/>
              </a:ext>
            </a:extLst>
          </p:cNvPr>
          <p:cNvSpPr txBox="1"/>
          <p:nvPr/>
        </p:nvSpPr>
        <p:spPr>
          <a:xfrm>
            <a:off x="6903458" y="401965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4080427556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336403F-4EDC-4DEF-A2CF-023D19BA6ACE}"/>
              </a:ext>
            </a:extLst>
          </p:cNvPr>
          <p:cNvSpPr/>
          <p:nvPr/>
        </p:nvSpPr>
        <p:spPr>
          <a:xfrm>
            <a:off x="2299315" y="830582"/>
            <a:ext cx="2750205" cy="56514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Transação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EA8E1DD-6CB2-444E-B456-5E6F8C4D2302}"/>
              </a:ext>
            </a:extLst>
          </p:cNvPr>
          <p:cNvSpPr/>
          <p:nvPr/>
        </p:nvSpPr>
        <p:spPr>
          <a:xfrm>
            <a:off x="2589822" y="1472607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</a:t>
            </a:r>
            <a:endParaRPr lang="en-US" dirty="0"/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AAE7BE67-0C74-4B06-92E6-A815B73DE8E3}"/>
              </a:ext>
            </a:extLst>
          </p:cNvPr>
          <p:cNvSpPr/>
          <p:nvPr/>
        </p:nvSpPr>
        <p:spPr>
          <a:xfrm>
            <a:off x="2734748" y="5011793"/>
            <a:ext cx="1099225" cy="14202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DB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A608954-98E8-442F-86F0-88B4143AA546}"/>
              </a:ext>
            </a:extLst>
          </p:cNvPr>
          <p:cNvSpPr/>
          <p:nvPr/>
        </p:nvSpPr>
        <p:spPr>
          <a:xfrm>
            <a:off x="9681082" y="1443804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MundiPagg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3BE9F16-AFB2-4F51-AE6B-2E972D95594F}"/>
              </a:ext>
            </a:extLst>
          </p:cNvPr>
          <p:cNvSpPr/>
          <p:nvPr/>
        </p:nvSpPr>
        <p:spPr>
          <a:xfrm>
            <a:off x="9681083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SendGrid</a:t>
            </a:r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F96D93-21D1-4FDF-8A4E-64D55949C7E2}"/>
              </a:ext>
            </a:extLst>
          </p:cNvPr>
          <p:cNvSpPr/>
          <p:nvPr/>
        </p:nvSpPr>
        <p:spPr>
          <a:xfrm>
            <a:off x="9681082" y="5201482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Motor de regras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41C8166-46AA-482A-BF94-7964436459BF}"/>
              </a:ext>
            </a:extLst>
          </p:cNvPr>
          <p:cNvCxnSpPr>
            <a:cxnSpLocks/>
          </p:cNvCxnSpPr>
          <p:nvPr/>
        </p:nvCxnSpPr>
        <p:spPr>
          <a:xfrm>
            <a:off x="346229" y="1993037"/>
            <a:ext cx="224359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7B034B-5E58-496A-A022-22F3B04FFDAD}"/>
              </a:ext>
            </a:extLst>
          </p:cNvPr>
          <p:cNvSpPr txBox="1"/>
          <p:nvPr/>
        </p:nvSpPr>
        <p:spPr>
          <a:xfrm>
            <a:off x="243263" y="1561018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9EDEE87-A887-471D-B08C-75017F6746F9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3284362" y="2513467"/>
            <a:ext cx="988" cy="78307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CDC259C-3241-4485-979D-1FB895F9C490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6765537" y="3816973"/>
            <a:ext cx="67864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110C95-8BF0-4B62-8F31-78E0F1261BD5}"/>
              </a:ext>
            </a:extLst>
          </p:cNvPr>
          <p:cNvSpPr/>
          <p:nvPr/>
        </p:nvSpPr>
        <p:spPr>
          <a:xfrm>
            <a:off x="5374482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Bus</a:t>
            </a:r>
            <a:endParaRPr lang="en-US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A638DB6-2969-4DCD-9B83-A4BE45FFF0AE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979889" y="3816973"/>
            <a:ext cx="139459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712A21D-0C36-4F59-88C9-A80A99021DA3}"/>
              </a:ext>
            </a:extLst>
          </p:cNvPr>
          <p:cNvSpPr/>
          <p:nvPr/>
        </p:nvSpPr>
        <p:spPr>
          <a:xfrm>
            <a:off x="7444179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Gerenciador de pedidos</a:t>
            </a:r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44F6833-AF1F-4290-8DAD-5885DDD27D6D}"/>
              </a:ext>
            </a:extLst>
          </p:cNvPr>
          <p:cNvSpPr/>
          <p:nvPr/>
        </p:nvSpPr>
        <p:spPr>
          <a:xfrm>
            <a:off x="2588834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Criar pedido</a:t>
            </a:r>
            <a:endParaRPr lang="en-US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5544BF7-0776-42D7-BB55-2F7E1D122DF0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8835234" y="1964234"/>
            <a:ext cx="845848" cy="185273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8D2D5F3-8E74-42A4-8A2A-D2D272A9A75B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8835234" y="3816973"/>
            <a:ext cx="845849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D679E4CC-BFCF-4B9E-8F37-86DDA45BCE9A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8835234" y="3816973"/>
            <a:ext cx="845848" cy="190493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0F44792-05A4-478E-B20E-D62615E1A19A}"/>
              </a:ext>
            </a:extLst>
          </p:cNvPr>
          <p:cNvCxnSpPr>
            <a:cxnSpLocks/>
            <a:stCxn id="15" idx="2"/>
            <a:endCxn id="4" idx="1"/>
          </p:cNvCxnSpPr>
          <p:nvPr/>
        </p:nvCxnSpPr>
        <p:spPr>
          <a:xfrm flipH="1">
            <a:off x="3284361" y="4337403"/>
            <a:ext cx="1" cy="67439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02846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B6BD4F9-605F-4008-B41E-EF3B98812036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9CC900-CA2B-4C97-A8B9-E4433068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704975"/>
            <a:ext cx="117729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05330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B6BD4F9-605F-4008-B41E-EF3B98812036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9CC900-CA2B-4C97-A8B9-E4433068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704975"/>
            <a:ext cx="11772900" cy="3448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1939E77-17AB-4C3D-9E06-E6D2A2002F77}"/>
              </a:ext>
            </a:extLst>
          </p:cNvPr>
          <p:cNvSpPr/>
          <p:nvPr/>
        </p:nvSpPr>
        <p:spPr>
          <a:xfrm>
            <a:off x="0" y="-23865"/>
            <a:ext cx="12192000" cy="4227566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442306-D3F8-46D7-A2F7-3DF0F9755F90}"/>
              </a:ext>
            </a:extLst>
          </p:cNvPr>
          <p:cNvSpPr/>
          <p:nvPr/>
        </p:nvSpPr>
        <p:spPr>
          <a:xfrm>
            <a:off x="0" y="4528822"/>
            <a:ext cx="12192000" cy="2353045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06868E1-1D70-4632-BBFE-B01137A02F20}"/>
              </a:ext>
            </a:extLst>
          </p:cNvPr>
          <p:cNvSpPr/>
          <p:nvPr/>
        </p:nvSpPr>
        <p:spPr>
          <a:xfrm>
            <a:off x="1" y="4203702"/>
            <a:ext cx="731520" cy="325120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7AAAD9-1BDB-4A9D-B4FE-DEAF53C367C4}"/>
              </a:ext>
            </a:extLst>
          </p:cNvPr>
          <p:cNvSpPr/>
          <p:nvPr/>
        </p:nvSpPr>
        <p:spPr>
          <a:xfrm>
            <a:off x="8204200" y="4203702"/>
            <a:ext cx="3987799" cy="325119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7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5ADCA6-6A64-4FBD-87DC-C7C2B9381D6A}"/>
              </a:ext>
            </a:extLst>
          </p:cNvPr>
          <p:cNvSpPr txBox="1"/>
          <p:nvPr/>
        </p:nvSpPr>
        <p:spPr>
          <a:xfrm rot="4531853">
            <a:off x="9621489" y="4681624"/>
            <a:ext cx="1590500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Fornecedor/Consumidor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4495708-EBA8-44D8-9E61-8A22D06A1DD5}"/>
              </a:ext>
            </a:extLst>
          </p:cNvPr>
          <p:cNvCxnSpPr>
            <a:stCxn id="11" idx="4"/>
            <a:endCxn id="40" idx="0"/>
          </p:cNvCxnSpPr>
          <p:nvPr/>
        </p:nvCxnSpPr>
        <p:spPr>
          <a:xfrm>
            <a:off x="9702200" y="2530760"/>
            <a:ext cx="759127" cy="2994169"/>
          </a:xfrm>
          <a:prstGeom prst="line">
            <a:avLst/>
          </a:prstGeom>
          <a:noFill/>
          <a:ln w="2222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238874D-A014-4ED5-A2D8-B0D8A4989321}"/>
              </a:ext>
            </a:extLst>
          </p:cNvPr>
          <p:cNvSpPr/>
          <p:nvPr/>
        </p:nvSpPr>
        <p:spPr>
          <a:xfrm>
            <a:off x="4838255" y="5500094"/>
            <a:ext cx="1853224" cy="907706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Contratos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B7138D8-3A7D-419E-B05F-9249BEEB76D3}"/>
              </a:ext>
            </a:extLst>
          </p:cNvPr>
          <p:cNvSpPr/>
          <p:nvPr/>
        </p:nvSpPr>
        <p:spPr>
          <a:xfrm>
            <a:off x="636801" y="5500094"/>
            <a:ext cx="1853224" cy="907706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Financeiro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AA78DBC-CE20-42BC-8005-BEBBDF08E3DA}"/>
              </a:ext>
            </a:extLst>
          </p:cNvPr>
          <p:cNvSpPr/>
          <p:nvPr/>
        </p:nvSpPr>
        <p:spPr>
          <a:xfrm>
            <a:off x="0" y="3316757"/>
            <a:ext cx="1853224" cy="907706"/>
          </a:xfrm>
          <a:prstGeom prst="ellipse">
            <a:avLst/>
          </a:prstGeom>
          <a:solidFill>
            <a:srgbClr val="7C44EC"/>
          </a:solidFill>
          <a:ln w="12700" cap="flat" cmpd="sng" algn="ctr">
            <a:solidFill>
              <a:srgbClr val="7C44E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Cobrança bancária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(externo)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B514017-063C-4602-969B-FB75427FC6A8}"/>
              </a:ext>
            </a:extLst>
          </p:cNvPr>
          <p:cNvSpPr/>
          <p:nvPr/>
        </p:nvSpPr>
        <p:spPr>
          <a:xfrm>
            <a:off x="4246016" y="357369"/>
            <a:ext cx="1853224" cy="907706"/>
          </a:xfrm>
          <a:prstGeom prst="ellipse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Portaria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BC35C6-4A82-4029-A4BB-74E4237F9F83}"/>
              </a:ext>
            </a:extLst>
          </p:cNvPr>
          <p:cNvCxnSpPr>
            <a:stCxn id="4" idx="6"/>
            <a:endCxn id="40" idx="2"/>
          </p:cNvCxnSpPr>
          <p:nvPr/>
        </p:nvCxnSpPr>
        <p:spPr>
          <a:xfrm>
            <a:off x="6691479" y="5953947"/>
            <a:ext cx="2843236" cy="24835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D4E2F45-A172-4847-8B1D-E31C06978BF7}"/>
              </a:ext>
            </a:extLst>
          </p:cNvPr>
          <p:cNvCxnSpPr>
            <a:stCxn id="5" idx="1"/>
            <a:endCxn id="6" idx="4"/>
          </p:cNvCxnSpPr>
          <p:nvPr/>
        </p:nvCxnSpPr>
        <p:spPr>
          <a:xfrm flipV="1">
            <a:off x="908199" y="4224463"/>
            <a:ext cx="18413" cy="1408561"/>
          </a:xfrm>
          <a:prstGeom prst="line">
            <a:avLst/>
          </a:prstGeom>
          <a:noFill/>
          <a:ln w="22225" cap="flat" cmpd="sng" algn="ctr">
            <a:solidFill>
              <a:srgbClr val="7C44EC"/>
            </a:solidFill>
            <a:prstDash val="solid"/>
            <a:miter lim="800000"/>
          </a:ln>
          <a:effectLst/>
        </p:spPr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41C7102A-2DB0-40B3-8917-3A8A7F65DD6B}"/>
              </a:ext>
            </a:extLst>
          </p:cNvPr>
          <p:cNvSpPr/>
          <p:nvPr/>
        </p:nvSpPr>
        <p:spPr>
          <a:xfrm>
            <a:off x="6621519" y="421092"/>
            <a:ext cx="1853224" cy="907706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Náutico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342A58-FBC3-45BA-8F49-D66BFC7CAF34}"/>
              </a:ext>
            </a:extLst>
          </p:cNvPr>
          <p:cNvSpPr/>
          <p:nvPr/>
        </p:nvSpPr>
        <p:spPr>
          <a:xfrm>
            <a:off x="8775588" y="1623054"/>
            <a:ext cx="1853224" cy="907706"/>
          </a:xfrm>
          <a:prstGeom prst="ellipse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8CE78FB-A85F-4E81-9D16-0B1C048B4861}"/>
              </a:ext>
            </a:extLst>
          </p:cNvPr>
          <p:cNvCxnSpPr>
            <a:stCxn id="4" idx="2"/>
            <a:endCxn id="5" idx="6"/>
          </p:cNvCxnSpPr>
          <p:nvPr/>
        </p:nvCxnSpPr>
        <p:spPr>
          <a:xfrm flipH="1">
            <a:off x="2490025" y="5953947"/>
            <a:ext cx="2348230" cy="0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5F8F47CB-E8FD-4FB8-9FAA-C1A1A1FA6F22}"/>
              </a:ext>
            </a:extLst>
          </p:cNvPr>
          <p:cNvSpPr/>
          <p:nvPr/>
        </p:nvSpPr>
        <p:spPr>
          <a:xfrm>
            <a:off x="1514797" y="516216"/>
            <a:ext cx="1853224" cy="907706"/>
          </a:xfrm>
          <a:prstGeom prst="ellipse">
            <a:avLst/>
          </a:prstGeom>
          <a:solidFill>
            <a:srgbClr val="828486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102847D-D76B-47B6-ACFD-ABCC7F49BFA9}"/>
              </a:ext>
            </a:extLst>
          </p:cNvPr>
          <p:cNvCxnSpPr>
            <a:stCxn id="13" idx="4"/>
            <a:endCxn id="5" idx="0"/>
          </p:cNvCxnSpPr>
          <p:nvPr/>
        </p:nvCxnSpPr>
        <p:spPr>
          <a:xfrm flipH="1">
            <a:off x="1563413" y="1423922"/>
            <a:ext cx="877996" cy="4076172"/>
          </a:xfrm>
          <a:prstGeom prst="line">
            <a:avLst/>
          </a:prstGeom>
          <a:noFill/>
          <a:ln w="22225" cap="flat" cmpd="sng" algn="ctr">
            <a:solidFill>
              <a:srgbClr val="828486"/>
            </a:solidFill>
            <a:prstDash val="solid"/>
            <a:miter lim="800000"/>
          </a:ln>
          <a:effectLst/>
        </p:spPr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A79E08B-D1DE-4B41-845D-79EA9CEAED7B}"/>
              </a:ext>
            </a:extLst>
          </p:cNvPr>
          <p:cNvCxnSpPr>
            <a:stCxn id="7" idx="4"/>
            <a:endCxn id="4" idx="1"/>
          </p:cNvCxnSpPr>
          <p:nvPr/>
        </p:nvCxnSpPr>
        <p:spPr>
          <a:xfrm flipH="1">
            <a:off x="5109653" y="1265075"/>
            <a:ext cx="62975" cy="4367949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29F28AF-173B-450C-B255-14E27EA35913}"/>
              </a:ext>
            </a:extLst>
          </p:cNvPr>
          <p:cNvCxnSpPr>
            <a:stCxn id="7" idx="4"/>
            <a:endCxn id="5" idx="7"/>
          </p:cNvCxnSpPr>
          <p:nvPr/>
        </p:nvCxnSpPr>
        <p:spPr>
          <a:xfrm flipH="1">
            <a:off x="2218627" y="1265075"/>
            <a:ext cx="2954001" cy="4367949"/>
          </a:xfrm>
          <a:prstGeom prst="line">
            <a:avLst/>
          </a:prstGeom>
          <a:noFill/>
          <a:ln w="2222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E594703-D13B-4746-9420-110745E49175}"/>
              </a:ext>
            </a:extLst>
          </p:cNvPr>
          <p:cNvCxnSpPr>
            <a:stCxn id="10" idx="4"/>
            <a:endCxn id="4" idx="0"/>
          </p:cNvCxnSpPr>
          <p:nvPr/>
        </p:nvCxnSpPr>
        <p:spPr>
          <a:xfrm flipH="1">
            <a:off x="5764867" y="1328798"/>
            <a:ext cx="1783264" cy="4171296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E7D36DF-BC74-473A-94DF-4265B9462BDD}"/>
              </a:ext>
            </a:extLst>
          </p:cNvPr>
          <p:cNvCxnSpPr>
            <a:stCxn id="10" idx="3"/>
            <a:endCxn id="5" idx="6"/>
          </p:cNvCxnSpPr>
          <p:nvPr/>
        </p:nvCxnSpPr>
        <p:spPr>
          <a:xfrm flipH="1">
            <a:off x="2490025" y="1195868"/>
            <a:ext cx="4402892" cy="4758079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399DAB3-2DAC-445D-8BE8-ECAF5C302AA3}"/>
              </a:ext>
            </a:extLst>
          </p:cNvPr>
          <p:cNvCxnSpPr>
            <a:stCxn id="11" idx="3"/>
            <a:endCxn id="4" idx="7"/>
          </p:cNvCxnSpPr>
          <p:nvPr/>
        </p:nvCxnSpPr>
        <p:spPr>
          <a:xfrm flipH="1">
            <a:off x="6420081" y="2397830"/>
            <a:ext cx="2626905" cy="3235194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8BCFF0C-0A64-4747-BF91-8BECB10E32D4}"/>
              </a:ext>
            </a:extLst>
          </p:cNvPr>
          <p:cNvCxnSpPr>
            <a:stCxn id="11" idx="2"/>
            <a:endCxn id="5" idx="7"/>
          </p:cNvCxnSpPr>
          <p:nvPr/>
        </p:nvCxnSpPr>
        <p:spPr>
          <a:xfrm flipH="1">
            <a:off x="2218627" y="2076907"/>
            <a:ext cx="6556961" cy="3556117"/>
          </a:xfrm>
          <a:prstGeom prst="line">
            <a:avLst/>
          </a:prstGeom>
          <a:noFill/>
          <a:ln w="2222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3FB716E-861D-43C1-95C7-1B8BD0F3FD16}"/>
              </a:ext>
            </a:extLst>
          </p:cNvPr>
          <p:cNvCxnSpPr>
            <a:stCxn id="10" idx="4"/>
            <a:endCxn id="40" idx="1"/>
          </p:cNvCxnSpPr>
          <p:nvPr/>
        </p:nvCxnSpPr>
        <p:spPr>
          <a:xfrm>
            <a:off x="7548131" y="1328798"/>
            <a:ext cx="2257982" cy="4329061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EF72394-CEE7-4E1D-B751-D8F89A9E818A}"/>
              </a:ext>
            </a:extLst>
          </p:cNvPr>
          <p:cNvCxnSpPr>
            <a:stCxn id="41" idx="6"/>
            <a:endCxn id="40" idx="7"/>
          </p:cNvCxnSpPr>
          <p:nvPr/>
        </p:nvCxnSpPr>
        <p:spPr>
          <a:xfrm flipH="1">
            <a:off x="11116541" y="3683400"/>
            <a:ext cx="590979" cy="1974459"/>
          </a:xfrm>
          <a:prstGeom prst="line">
            <a:avLst/>
          </a:prstGeom>
          <a:noFill/>
          <a:ln w="22225" cap="flat" cmpd="sng" algn="ctr">
            <a:solidFill>
              <a:srgbClr val="FF33CC"/>
            </a:solidFill>
            <a:prstDash val="solid"/>
            <a:miter lim="800000"/>
          </a:ln>
          <a:effectLst/>
        </p:spPr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BFCA580-E155-415F-84AB-E77C418581F4}"/>
              </a:ext>
            </a:extLst>
          </p:cNvPr>
          <p:cNvCxnSpPr>
            <a:stCxn id="41" idx="3"/>
            <a:endCxn id="4" idx="6"/>
          </p:cNvCxnSpPr>
          <p:nvPr/>
        </p:nvCxnSpPr>
        <p:spPr>
          <a:xfrm flipH="1">
            <a:off x="6691479" y="4004323"/>
            <a:ext cx="3434215" cy="1949624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DAF7946-4E12-4167-BBF8-C7D2D612C886}"/>
              </a:ext>
            </a:extLst>
          </p:cNvPr>
          <p:cNvCxnSpPr>
            <a:stCxn id="41" idx="1"/>
            <a:endCxn id="5" idx="6"/>
          </p:cNvCxnSpPr>
          <p:nvPr/>
        </p:nvCxnSpPr>
        <p:spPr>
          <a:xfrm flipH="1">
            <a:off x="2490025" y="3362477"/>
            <a:ext cx="7635669" cy="2591470"/>
          </a:xfrm>
          <a:prstGeom prst="line">
            <a:avLst/>
          </a:prstGeom>
          <a:noFill/>
          <a:ln w="22225" cap="flat" cmpd="sng" algn="ctr">
            <a:solidFill>
              <a:srgbClr val="FF33CC"/>
            </a:solidFill>
            <a:prstDash val="solid"/>
            <a:miter lim="800000"/>
          </a:ln>
          <a:effectLst/>
        </p:spPr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426DF83-4DA8-4C18-BB0B-6407809CEC31}"/>
              </a:ext>
            </a:extLst>
          </p:cNvPr>
          <p:cNvCxnSpPr>
            <a:stCxn id="4" idx="1"/>
            <a:endCxn id="13" idx="5"/>
          </p:cNvCxnSpPr>
          <p:nvPr/>
        </p:nvCxnSpPr>
        <p:spPr>
          <a:xfrm flipH="1" flipV="1">
            <a:off x="3096623" y="1290992"/>
            <a:ext cx="2013030" cy="4342032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F30DFA-A7A4-4136-9153-2B3A56F6D937}"/>
              </a:ext>
            </a:extLst>
          </p:cNvPr>
          <p:cNvSpPr txBox="1"/>
          <p:nvPr/>
        </p:nvSpPr>
        <p:spPr>
          <a:xfrm>
            <a:off x="7432681" y="5942784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0300E44-F617-48EC-9B25-DFE8487073D7}"/>
              </a:ext>
            </a:extLst>
          </p:cNvPr>
          <p:cNvSpPr txBox="1"/>
          <p:nvPr/>
        </p:nvSpPr>
        <p:spPr>
          <a:xfrm rot="19956618">
            <a:off x="7317304" y="5219399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38C11A1-F1F7-4A71-831D-A9EB64B15338}"/>
              </a:ext>
            </a:extLst>
          </p:cNvPr>
          <p:cNvSpPr txBox="1"/>
          <p:nvPr/>
        </p:nvSpPr>
        <p:spPr>
          <a:xfrm rot="18510772">
            <a:off x="6256266" y="4899070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318A5AB-DF04-4092-A45B-5CDED1E3CAFA}"/>
              </a:ext>
            </a:extLst>
          </p:cNvPr>
          <p:cNvSpPr txBox="1"/>
          <p:nvPr/>
        </p:nvSpPr>
        <p:spPr>
          <a:xfrm rot="17571599">
            <a:off x="5754059" y="3800114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4A2AF8C-E39D-4547-8215-554DFA5B2F33}"/>
              </a:ext>
            </a:extLst>
          </p:cNvPr>
          <p:cNvSpPr txBox="1"/>
          <p:nvPr/>
        </p:nvSpPr>
        <p:spPr>
          <a:xfrm rot="16200000">
            <a:off x="4461121" y="1919841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9CCB84F-5A4B-4AFD-881A-DDC82B2A41B6}"/>
              </a:ext>
            </a:extLst>
          </p:cNvPr>
          <p:cNvSpPr txBox="1"/>
          <p:nvPr/>
        </p:nvSpPr>
        <p:spPr>
          <a:xfrm>
            <a:off x="3294440" y="5939016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Parceria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1E22EAF-DD25-4E48-BFEA-391335D23636}"/>
              </a:ext>
            </a:extLst>
          </p:cNvPr>
          <p:cNvSpPr txBox="1"/>
          <p:nvPr/>
        </p:nvSpPr>
        <p:spPr>
          <a:xfrm rot="3908195">
            <a:off x="2838681" y="2050867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F7D3414-4CBD-4C77-9AA4-FABF10BA99FA}"/>
              </a:ext>
            </a:extLst>
          </p:cNvPr>
          <p:cNvSpPr txBox="1"/>
          <p:nvPr/>
        </p:nvSpPr>
        <p:spPr>
          <a:xfrm rot="16200000">
            <a:off x="342879" y="5049497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Conformista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9EF4CF-B6AD-41A3-87C1-7FE65AA159DB}"/>
              </a:ext>
            </a:extLst>
          </p:cNvPr>
          <p:cNvSpPr txBox="1"/>
          <p:nvPr/>
        </p:nvSpPr>
        <p:spPr>
          <a:xfrm rot="16918944">
            <a:off x="1302014" y="222469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F2CFC7F-AA0D-499A-BADA-38652863DB2B}"/>
              </a:ext>
            </a:extLst>
          </p:cNvPr>
          <p:cNvSpPr txBox="1"/>
          <p:nvPr/>
        </p:nvSpPr>
        <p:spPr>
          <a:xfrm rot="18212484">
            <a:off x="2182201" y="4177425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FD37B4-021E-4B8C-9491-49DB211B2A65}"/>
              </a:ext>
            </a:extLst>
          </p:cNvPr>
          <p:cNvSpPr txBox="1"/>
          <p:nvPr/>
        </p:nvSpPr>
        <p:spPr>
          <a:xfrm rot="18752473">
            <a:off x="5577924" y="1785278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C23506E-F5D0-4AE5-8951-E7EBD2241FD5}"/>
              </a:ext>
            </a:extLst>
          </p:cNvPr>
          <p:cNvSpPr txBox="1"/>
          <p:nvPr/>
        </p:nvSpPr>
        <p:spPr>
          <a:xfrm rot="20477868">
            <a:off x="7987836" y="3498202"/>
            <a:ext cx="1640193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40B405C-13B4-4057-9226-ED9EE368A4D0}"/>
              </a:ext>
            </a:extLst>
          </p:cNvPr>
          <p:cNvSpPr txBox="1"/>
          <p:nvPr/>
        </p:nvSpPr>
        <p:spPr>
          <a:xfrm rot="19892582">
            <a:off x="7110053" y="2224693"/>
            <a:ext cx="1640193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A5A57F-C3B0-40F2-9C3C-B4A6E7513DBC}"/>
              </a:ext>
            </a:extLst>
          </p:cNvPr>
          <p:cNvSpPr txBox="1"/>
          <p:nvPr/>
        </p:nvSpPr>
        <p:spPr>
          <a:xfrm rot="3766597">
            <a:off x="8698117" y="4606106"/>
            <a:ext cx="1645002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23A93227-0028-4A84-A58A-FC763F660B2B}"/>
              </a:ext>
            </a:extLst>
          </p:cNvPr>
          <p:cNvSpPr/>
          <p:nvPr/>
        </p:nvSpPr>
        <p:spPr>
          <a:xfrm>
            <a:off x="9534715" y="5524929"/>
            <a:ext cx="1853224" cy="907706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Atendimento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96FC50A-279D-4C83-B24C-7EA6028955F9}"/>
              </a:ext>
            </a:extLst>
          </p:cNvPr>
          <p:cNvSpPr/>
          <p:nvPr/>
        </p:nvSpPr>
        <p:spPr>
          <a:xfrm>
            <a:off x="9854296" y="3229547"/>
            <a:ext cx="1853224" cy="907706"/>
          </a:xfrm>
          <a:prstGeom prst="ellipse">
            <a:avLst/>
          </a:prstGeom>
          <a:solidFill>
            <a:srgbClr val="FF33CC"/>
          </a:solidFill>
          <a:ln w="12700" cap="flat" cmpd="sng" algn="ctr">
            <a:solidFill>
              <a:srgbClr val="FF33C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Hípica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F7046D8-7DD6-423B-957B-6443F40C3FDA}"/>
              </a:ext>
            </a:extLst>
          </p:cNvPr>
          <p:cNvSpPr txBox="1"/>
          <p:nvPr/>
        </p:nvSpPr>
        <p:spPr>
          <a:xfrm rot="17245472">
            <a:off x="10458302" y="4618899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AC9C60E-0F79-4DC6-A734-BCEBADDF58C0}"/>
              </a:ext>
            </a:extLst>
          </p:cNvPr>
          <p:cNvSpPr/>
          <p:nvPr/>
        </p:nvSpPr>
        <p:spPr>
          <a:xfrm>
            <a:off x="58788" y="5618238"/>
            <a:ext cx="759713" cy="353962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ACL</a:t>
            </a:r>
          </a:p>
        </p:txBody>
      </p:sp>
      <p:sp>
        <p:nvSpPr>
          <p:cNvPr id="44" name="Texto Explicativo 1 7">
            <a:extLst>
              <a:ext uri="{FF2B5EF4-FFF2-40B4-BE49-F238E27FC236}">
                <a16:creationId xmlns:a16="http://schemas.microsoft.com/office/drawing/2014/main" id="{C9594870-7EA3-470E-871F-465975A02CFD}"/>
              </a:ext>
            </a:extLst>
          </p:cNvPr>
          <p:cNvSpPr/>
          <p:nvPr/>
        </p:nvSpPr>
        <p:spPr>
          <a:xfrm>
            <a:off x="3385672" y="6368003"/>
            <a:ext cx="1691969" cy="265596"/>
          </a:xfrm>
          <a:prstGeom prst="borderCallout1">
            <a:avLst>
              <a:gd name="adj1" fmla="val 53881"/>
              <a:gd name="adj2" fmla="val 99755"/>
              <a:gd name="adj3" fmla="val -22823"/>
              <a:gd name="adj4" fmla="val 135413"/>
            </a:avLst>
          </a:prstGeom>
          <a:solidFill>
            <a:sysClr val="window" lastClr="FFFFFF"/>
          </a:solidFill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ítulo 3">
            <a:extLst>
              <a:ext uri="{FF2B5EF4-FFF2-40B4-BE49-F238E27FC236}">
                <a16:creationId xmlns:a16="http://schemas.microsoft.com/office/drawing/2014/main" id="{18DD3941-5B7F-4CA9-8DCD-C70A49B69703}"/>
              </a:ext>
            </a:extLst>
          </p:cNvPr>
          <p:cNvSpPr txBox="1">
            <a:spLocks/>
          </p:cNvSpPr>
          <p:nvPr/>
        </p:nvSpPr>
        <p:spPr>
          <a:xfrm>
            <a:off x="7187571" y="6323559"/>
            <a:ext cx="5651249" cy="620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91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Mapa de contextos</a:t>
            </a:r>
          </a:p>
        </p:txBody>
      </p:sp>
    </p:spTree>
    <p:extLst>
      <p:ext uri="{BB962C8B-B14F-4D97-AF65-F5344CB8AC3E}">
        <p14:creationId xmlns:p14="http://schemas.microsoft.com/office/powerpoint/2010/main" val="656199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566BB2E-FE04-4CC0-B6B3-D674ED1D427F}"/>
              </a:ext>
            </a:extLst>
          </p:cNvPr>
          <p:cNvGrpSpPr/>
          <p:nvPr/>
        </p:nvGrpSpPr>
        <p:grpSpPr>
          <a:xfrm>
            <a:off x="6684464" y="1993386"/>
            <a:ext cx="501955" cy="308065"/>
            <a:chOff x="5131292" y="3364637"/>
            <a:chExt cx="1819924" cy="1136342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519BD3E-9799-444B-BAE4-5FD7620C432F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ágono 3">
              <a:extLst>
                <a:ext uri="{FF2B5EF4-FFF2-40B4-BE49-F238E27FC236}">
                  <a16:creationId xmlns:a16="http://schemas.microsoft.com/office/drawing/2014/main" id="{A37B5CAF-5EE6-41CA-A46B-4E384004F0B6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lchete Duplo 4">
              <a:extLst>
                <a:ext uri="{FF2B5EF4-FFF2-40B4-BE49-F238E27FC236}">
                  <a16:creationId xmlns:a16="http://schemas.microsoft.com/office/drawing/2014/main" id="{394486C8-E5B2-4EF7-8110-878110DE15EC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5E0DD2A-1618-414E-A001-59965D264992}"/>
              </a:ext>
            </a:extLst>
          </p:cNvPr>
          <p:cNvSpPr/>
          <p:nvPr/>
        </p:nvSpPr>
        <p:spPr>
          <a:xfrm>
            <a:off x="5875450" y="1659254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Identidade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" name="Gráfico 6" descr="Banco de dados">
            <a:extLst>
              <a:ext uri="{FF2B5EF4-FFF2-40B4-BE49-F238E27FC236}">
                <a16:creationId xmlns:a16="http://schemas.microsoft.com/office/drawing/2014/main" id="{B3242FA5-E88E-4243-9732-78ED12193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1892299"/>
            <a:ext cx="519095" cy="510234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663A2A-F797-49BC-9EB8-FC8362E3316E}"/>
              </a:ext>
            </a:extLst>
          </p:cNvPr>
          <p:cNvCxnSpPr>
            <a:cxnSpLocks/>
          </p:cNvCxnSpPr>
          <p:nvPr/>
        </p:nvCxnSpPr>
        <p:spPr>
          <a:xfrm>
            <a:off x="5526515" y="2159740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BA5202A-087C-477B-983A-D45837364570}"/>
              </a:ext>
            </a:extLst>
          </p:cNvPr>
          <p:cNvCxnSpPr>
            <a:cxnSpLocks/>
          </p:cNvCxnSpPr>
          <p:nvPr/>
        </p:nvCxnSpPr>
        <p:spPr>
          <a:xfrm>
            <a:off x="4465700" y="4263586"/>
            <a:ext cx="969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749FA20-5143-42A4-BA51-369AF02608FF}"/>
              </a:ext>
            </a:extLst>
          </p:cNvPr>
          <p:cNvCxnSpPr>
            <a:cxnSpLocks/>
          </p:cNvCxnSpPr>
          <p:nvPr/>
        </p:nvCxnSpPr>
        <p:spPr>
          <a:xfrm>
            <a:off x="7257615" y="2143703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0095B8BC-85A3-488B-9088-3A82A8070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951" y="2532682"/>
            <a:ext cx="613983" cy="2932056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71D06EC-36D5-4C78-A70D-36A24BED5AF6}"/>
              </a:ext>
            </a:extLst>
          </p:cNvPr>
          <p:cNvCxnSpPr>
            <a:cxnSpLocks/>
          </p:cNvCxnSpPr>
          <p:nvPr/>
        </p:nvCxnSpPr>
        <p:spPr>
          <a:xfrm>
            <a:off x="8025562" y="2109522"/>
            <a:ext cx="1025389" cy="42316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áfico 12" descr="Envelope">
            <a:extLst>
              <a:ext uri="{FF2B5EF4-FFF2-40B4-BE49-F238E27FC236}">
                <a16:creationId xmlns:a16="http://schemas.microsoft.com/office/drawing/2014/main" id="{6BF589C4-F4B7-4E08-B6BF-DA4E246C2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5193" y="1852516"/>
            <a:ext cx="439733" cy="432227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24C00D9-4CB3-4637-BB46-94EF9736EEC4}"/>
              </a:ext>
            </a:extLst>
          </p:cNvPr>
          <p:cNvGrpSpPr/>
          <p:nvPr/>
        </p:nvGrpSpPr>
        <p:grpSpPr>
          <a:xfrm>
            <a:off x="6684464" y="2949270"/>
            <a:ext cx="501955" cy="308065"/>
            <a:chOff x="5131292" y="3364637"/>
            <a:chExt cx="1819924" cy="113634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CFA0D8D-1179-4B92-8FC1-889A0F326267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ágono 15">
              <a:extLst>
                <a:ext uri="{FF2B5EF4-FFF2-40B4-BE49-F238E27FC236}">
                  <a16:creationId xmlns:a16="http://schemas.microsoft.com/office/drawing/2014/main" id="{08163706-CE96-4AEA-AECC-385A434D9B8A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lchete Duplo 16">
              <a:extLst>
                <a:ext uri="{FF2B5EF4-FFF2-40B4-BE49-F238E27FC236}">
                  <a16:creationId xmlns:a16="http://schemas.microsoft.com/office/drawing/2014/main" id="{FEF0B9CD-1129-43CB-A1DD-F1FAD69724BD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98F3D6C-1FC5-45AA-A241-A2FD04225382}"/>
              </a:ext>
            </a:extLst>
          </p:cNvPr>
          <p:cNvSpPr/>
          <p:nvPr/>
        </p:nvSpPr>
        <p:spPr>
          <a:xfrm>
            <a:off x="5875450" y="2615138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 err="1">
                <a:solidFill>
                  <a:schemeClr val="tx1"/>
                </a:solidFill>
              </a:rPr>
              <a:t>Tenants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9" name="Gráfico 18" descr="Banco de dados">
            <a:extLst>
              <a:ext uri="{FF2B5EF4-FFF2-40B4-BE49-F238E27FC236}">
                <a16:creationId xmlns:a16="http://schemas.microsoft.com/office/drawing/2014/main" id="{AA64E8C4-28B6-408F-B86D-3FC141FA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2848183"/>
            <a:ext cx="519095" cy="510234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067AAA9-A0AB-49EC-872F-26230A73C540}"/>
              </a:ext>
            </a:extLst>
          </p:cNvPr>
          <p:cNvCxnSpPr>
            <a:cxnSpLocks/>
          </p:cNvCxnSpPr>
          <p:nvPr/>
        </p:nvCxnSpPr>
        <p:spPr>
          <a:xfrm>
            <a:off x="5526515" y="3115625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81B8F8A7-EFE6-4915-9E73-6A3F2FC35CCC}"/>
              </a:ext>
            </a:extLst>
          </p:cNvPr>
          <p:cNvCxnSpPr>
            <a:cxnSpLocks/>
          </p:cNvCxnSpPr>
          <p:nvPr/>
        </p:nvCxnSpPr>
        <p:spPr>
          <a:xfrm>
            <a:off x="7257615" y="3099587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5A36F28-E66C-4D0B-82FB-79240533CF1F}"/>
              </a:ext>
            </a:extLst>
          </p:cNvPr>
          <p:cNvGrpSpPr/>
          <p:nvPr/>
        </p:nvGrpSpPr>
        <p:grpSpPr>
          <a:xfrm>
            <a:off x="6684464" y="3925593"/>
            <a:ext cx="501955" cy="308065"/>
            <a:chOff x="5131292" y="3364637"/>
            <a:chExt cx="1819924" cy="1136342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924FE83E-B36F-469E-A945-23599ACE4704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ágono 23">
              <a:extLst>
                <a:ext uri="{FF2B5EF4-FFF2-40B4-BE49-F238E27FC236}">
                  <a16:creationId xmlns:a16="http://schemas.microsoft.com/office/drawing/2014/main" id="{3D7EBC96-110F-4FD5-990F-A06CFFFE264A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olchete Duplo 24">
              <a:extLst>
                <a:ext uri="{FF2B5EF4-FFF2-40B4-BE49-F238E27FC236}">
                  <a16:creationId xmlns:a16="http://schemas.microsoft.com/office/drawing/2014/main" id="{25C8E96C-61B7-4B01-A8C8-578E34EEC2B8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350FE597-A103-4E36-A512-0EFAE0E85B0F}"/>
              </a:ext>
            </a:extLst>
          </p:cNvPr>
          <p:cNvSpPr/>
          <p:nvPr/>
        </p:nvSpPr>
        <p:spPr>
          <a:xfrm>
            <a:off x="5875450" y="3591461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Social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7" name="Gráfico 26" descr="Banco de dados">
            <a:extLst>
              <a:ext uri="{FF2B5EF4-FFF2-40B4-BE49-F238E27FC236}">
                <a16:creationId xmlns:a16="http://schemas.microsoft.com/office/drawing/2014/main" id="{7889C7D1-4918-4296-A3D4-6194153B9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3824506"/>
            <a:ext cx="519095" cy="510234"/>
          </a:xfrm>
          <a:prstGeom prst="rect">
            <a:avLst/>
          </a:prstGeom>
        </p:spPr>
      </p:pic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996190A-1686-4778-B935-2E93D15FBD9D}"/>
              </a:ext>
            </a:extLst>
          </p:cNvPr>
          <p:cNvCxnSpPr>
            <a:cxnSpLocks/>
          </p:cNvCxnSpPr>
          <p:nvPr/>
        </p:nvCxnSpPr>
        <p:spPr>
          <a:xfrm>
            <a:off x="5526515" y="4091948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CAE8950-823A-476C-9551-102CA0F4C8A8}"/>
              </a:ext>
            </a:extLst>
          </p:cNvPr>
          <p:cNvCxnSpPr>
            <a:cxnSpLocks/>
          </p:cNvCxnSpPr>
          <p:nvPr/>
        </p:nvCxnSpPr>
        <p:spPr>
          <a:xfrm>
            <a:off x="7257615" y="4075910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78C33D1-2955-4366-B650-FB8C25A07492}"/>
              </a:ext>
            </a:extLst>
          </p:cNvPr>
          <p:cNvGrpSpPr/>
          <p:nvPr/>
        </p:nvGrpSpPr>
        <p:grpSpPr>
          <a:xfrm>
            <a:off x="6684464" y="4910528"/>
            <a:ext cx="501955" cy="308065"/>
            <a:chOff x="5131292" y="3364637"/>
            <a:chExt cx="1819924" cy="1136342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ED4124C6-C2B1-4660-9C16-F4F2B02D52AB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ágono 31">
              <a:extLst>
                <a:ext uri="{FF2B5EF4-FFF2-40B4-BE49-F238E27FC236}">
                  <a16:creationId xmlns:a16="http://schemas.microsoft.com/office/drawing/2014/main" id="{8385E407-C3A9-49FF-A086-CE07310ED69A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olchete Duplo 32">
              <a:extLst>
                <a:ext uri="{FF2B5EF4-FFF2-40B4-BE49-F238E27FC236}">
                  <a16:creationId xmlns:a16="http://schemas.microsoft.com/office/drawing/2014/main" id="{2BF7F6EB-7B87-4962-BCA0-8A38C3875133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A7D95ACA-8146-4C85-828C-279125D0DF67}"/>
              </a:ext>
            </a:extLst>
          </p:cNvPr>
          <p:cNvSpPr/>
          <p:nvPr/>
        </p:nvSpPr>
        <p:spPr>
          <a:xfrm>
            <a:off x="5875450" y="4576397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Financeiro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5" name="Gráfico 34" descr="Banco de dados">
            <a:extLst>
              <a:ext uri="{FF2B5EF4-FFF2-40B4-BE49-F238E27FC236}">
                <a16:creationId xmlns:a16="http://schemas.microsoft.com/office/drawing/2014/main" id="{A5D7FB4E-FAD9-4E3E-9527-E38260557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4809442"/>
            <a:ext cx="519095" cy="510234"/>
          </a:xfrm>
          <a:prstGeom prst="rect">
            <a:avLst/>
          </a:prstGeom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4B39BE7F-D903-4915-B278-9F4FB2C4F1FC}"/>
              </a:ext>
            </a:extLst>
          </p:cNvPr>
          <p:cNvCxnSpPr>
            <a:cxnSpLocks/>
          </p:cNvCxnSpPr>
          <p:nvPr/>
        </p:nvCxnSpPr>
        <p:spPr>
          <a:xfrm>
            <a:off x="5526515" y="5076884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4CC9437E-76B9-4764-8565-4B47D28222FD}"/>
              </a:ext>
            </a:extLst>
          </p:cNvPr>
          <p:cNvCxnSpPr>
            <a:cxnSpLocks/>
          </p:cNvCxnSpPr>
          <p:nvPr/>
        </p:nvCxnSpPr>
        <p:spPr>
          <a:xfrm>
            <a:off x="7257615" y="5060846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12D77614-B8D7-4A7C-B0FD-40E90AD6F7E7}"/>
              </a:ext>
            </a:extLst>
          </p:cNvPr>
          <p:cNvCxnSpPr>
            <a:cxnSpLocks/>
          </p:cNvCxnSpPr>
          <p:nvPr/>
        </p:nvCxnSpPr>
        <p:spPr>
          <a:xfrm>
            <a:off x="8057254" y="2978162"/>
            <a:ext cx="962003" cy="8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Gráfico 38" descr="Envelope">
            <a:extLst>
              <a:ext uri="{FF2B5EF4-FFF2-40B4-BE49-F238E27FC236}">
                <a16:creationId xmlns:a16="http://schemas.microsoft.com/office/drawing/2014/main" id="{4C1682C8-6A7F-405A-B9CB-DA3D4DDF4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7794" y="2539308"/>
            <a:ext cx="439733" cy="432227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526697E-230B-4BF7-8FFD-362C02352F28}"/>
              </a:ext>
            </a:extLst>
          </p:cNvPr>
          <p:cNvGrpSpPr/>
          <p:nvPr/>
        </p:nvGrpSpPr>
        <p:grpSpPr>
          <a:xfrm>
            <a:off x="6654550" y="5816554"/>
            <a:ext cx="501955" cy="308065"/>
            <a:chOff x="5131292" y="3364637"/>
            <a:chExt cx="1819924" cy="1136342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83410BF-A911-47D2-A5F7-C40B637D24EA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ágono 41">
              <a:extLst>
                <a:ext uri="{FF2B5EF4-FFF2-40B4-BE49-F238E27FC236}">
                  <a16:creationId xmlns:a16="http://schemas.microsoft.com/office/drawing/2014/main" id="{E821B7B3-D2EB-4635-8EB2-2521A5488AFC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olchete Duplo 42">
              <a:extLst>
                <a:ext uri="{FF2B5EF4-FFF2-40B4-BE49-F238E27FC236}">
                  <a16:creationId xmlns:a16="http://schemas.microsoft.com/office/drawing/2014/main" id="{98DB7F31-8AEE-47C1-82FC-699ECDA87F76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E5EC5442-B518-4ECA-897D-4CA1E81BE5BF}"/>
              </a:ext>
            </a:extLst>
          </p:cNvPr>
          <p:cNvSpPr/>
          <p:nvPr/>
        </p:nvSpPr>
        <p:spPr>
          <a:xfrm>
            <a:off x="5845536" y="5482423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Carteiras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5" name="Gráfico 44" descr="Banco de dados">
            <a:extLst>
              <a:ext uri="{FF2B5EF4-FFF2-40B4-BE49-F238E27FC236}">
                <a16:creationId xmlns:a16="http://schemas.microsoft.com/office/drawing/2014/main" id="{28B7EB0D-FF7E-47D0-B91B-BE0D53F9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6551" y="5715468"/>
            <a:ext cx="519095" cy="510234"/>
          </a:xfrm>
          <a:prstGeom prst="rect">
            <a:avLst/>
          </a:prstGeom>
        </p:spPr>
      </p:pic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895E29A-0573-42CD-B383-B22FFE260E2E}"/>
              </a:ext>
            </a:extLst>
          </p:cNvPr>
          <p:cNvCxnSpPr>
            <a:cxnSpLocks/>
          </p:cNvCxnSpPr>
          <p:nvPr/>
        </p:nvCxnSpPr>
        <p:spPr>
          <a:xfrm>
            <a:off x="5496600" y="5982909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85B0B71A-7094-4FA1-A7FA-C5FC8EC81A2B}"/>
              </a:ext>
            </a:extLst>
          </p:cNvPr>
          <p:cNvCxnSpPr>
            <a:cxnSpLocks/>
          </p:cNvCxnSpPr>
          <p:nvPr/>
        </p:nvCxnSpPr>
        <p:spPr>
          <a:xfrm>
            <a:off x="7227701" y="5966872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E430AB90-E22B-4E65-9A6C-5DA2A8E30754}"/>
              </a:ext>
            </a:extLst>
          </p:cNvPr>
          <p:cNvCxnSpPr>
            <a:cxnSpLocks/>
          </p:cNvCxnSpPr>
          <p:nvPr/>
        </p:nvCxnSpPr>
        <p:spPr>
          <a:xfrm>
            <a:off x="8040601" y="3971148"/>
            <a:ext cx="962003" cy="8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áfico 48" descr="Envelope">
            <a:extLst>
              <a:ext uri="{FF2B5EF4-FFF2-40B4-BE49-F238E27FC236}">
                <a16:creationId xmlns:a16="http://schemas.microsoft.com/office/drawing/2014/main" id="{2297039A-BB5D-4D7C-91B9-ACC202289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1141" y="3532294"/>
            <a:ext cx="439733" cy="432227"/>
          </a:xfrm>
          <a:prstGeom prst="rect">
            <a:avLst/>
          </a:prstGeom>
        </p:spPr>
      </p:pic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41410764-1EB4-4D9C-8000-4DFD7A0338FB}"/>
              </a:ext>
            </a:extLst>
          </p:cNvPr>
          <p:cNvCxnSpPr>
            <a:cxnSpLocks/>
          </p:cNvCxnSpPr>
          <p:nvPr/>
        </p:nvCxnSpPr>
        <p:spPr>
          <a:xfrm>
            <a:off x="8028057" y="4944582"/>
            <a:ext cx="962003" cy="8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Gráfico 50" descr="Envelope">
            <a:extLst>
              <a:ext uri="{FF2B5EF4-FFF2-40B4-BE49-F238E27FC236}">
                <a16:creationId xmlns:a16="http://schemas.microsoft.com/office/drawing/2014/main" id="{188ED9CD-A0DA-40D7-9097-8A100638A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597" y="4505729"/>
            <a:ext cx="439733" cy="432227"/>
          </a:xfrm>
          <a:prstGeom prst="rect">
            <a:avLst/>
          </a:prstGeom>
        </p:spPr>
      </p:pic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540D859-F89E-4155-9ABE-D9AE34177853}"/>
              </a:ext>
            </a:extLst>
          </p:cNvPr>
          <p:cNvCxnSpPr>
            <a:cxnSpLocks/>
          </p:cNvCxnSpPr>
          <p:nvPr/>
        </p:nvCxnSpPr>
        <p:spPr>
          <a:xfrm flipV="1">
            <a:off x="8013952" y="5513264"/>
            <a:ext cx="1207219" cy="3808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Gráfico 52" descr="Envelope">
            <a:extLst>
              <a:ext uri="{FF2B5EF4-FFF2-40B4-BE49-F238E27FC236}">
                <a16:creationId xmlns:a16="http://schemas.microsoft.com/office/drawing/2014/main" id="{5E2634FF-C57F-48EC-B72F-14857A8A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595" y="5247808"/>
            <a:ext cx="439733" cy="432227"/>
          </a:xfrm>
          <a:prstGeom prst="rect">
            <a:avLst/>
          </a:prstGeom>
        </p:spPr>
      </p:pic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D8A5645-FA39-4D8C-9D40-5163816425E7}"/>
              </a:ext>
            </a:extLst>
          </p:cNvPr>
          <p:cNvCxnSpPr>
            <a:cxnSpLocks/>
          </p:cNvCxnSpPr>
          <p:nvPr/>
        </p:nvCxnSpPr>
        <p:spPr>
          <a:xfrm>
            <a:off x="5496600" y="2143507"/>
            <a:ext cx="0" cy="972118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C0F118BD-5EEB-4B70-828E-9A5A347AD0DB}"/>
              </a:ext>
            </a:extLst>
          </p:cNvPr>
          <p:cNvCxnSpPr>
            <a:cxnSpLocks/>
          </p:cNvCxnSpPr>
          <p:nvPr/>
        </p:nvCxnSpPr>
        <p:spPr>
          <a:xfrm>
            <a:off x="5020446" y="2615138"/>
            <a:ext cx="4148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23F48A77-6317-43FF-B25D-2DDCC4B6751E}"/>
              </a:ext>
            </a:extLst>
          </p:cNvPr>
          <p:cNvCxnSpPr>
            <a:cxnSpLocks/>
          </p:cNvCxnSpPr>
          <p:nvPr/>
        </p:nvCxnSpPr>
        <p:spPr>
          <a:xfrm>
            <a:off x="5020446" y="2736403"/>
            <a:ext cx="4148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BA312A2D-6215-4777-8657-059CFDCF59F3}"/>
              </a:ext>
            </a:extLst>
          </p:cNvPr>
          <p:cNvCxnSpPr>
            <a:cxnSpLocks/>
          </p:cNvCxnSpPr>
          <p:nvPr/>
        </p:nvCxnSpPr>
        <p:spPr>
          <a:xfrm>
            <a:off x="5496600" y="4075714"/>
            <a:ext cx="0" cy="1907196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516D5B30-E876-4AC4-ABAB-6EBE6EA05365}"/>
              </a:ext>
            </a:extLst>
          </p:cNvPr>
          <p:cNvSpPr/>
          <p:nvPr/>
        </p:nvSpPr>
        <p:spPr>
          <a:xfrm>
            <a:off x="3567799" y="3488201"/>
            <a:ext cx="1109492" cy="246728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>
                <a:solidFill>
                  <a:schemeClr val="tx1"/>
                </a:solidFill>
              </a:rPr>
              <a:t>API Gateway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C188835D-EF1D-44F0-AC57-A60573921FF8}"/>
              </a:ext>
            </a:extLst>
          </p:cNvPr>
          <p:cNvGrpSpPr/>
          <p:nvPr/>
        </p:nvGrpSpPr>
        <p:grpSpPr>
          <a:xfrm>
            <a:off x="3869145" y="4113465"/>
            <a:ext cx="501955" cy="308065"/>
            <a:chOff x="5131292" y="3364637"/>
            <a:chExt cx="1819924" cy="1136342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3E79B859-24CA-451F-95ED-757429AC8DD5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ágono 60">
              <a:extLst>
                <a:ext uri="{FF2B5EF4-FFF2-40B4-BE49-F238E27FC236}">
                  <a16:creationId xmlns:a16="http://schemas.microsoft.com/office/drawing/2014/main" id="{54A4B22F-820A-475D-B975-ACEEEF29D2B2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olchete Duplo 61">
              <a:extLst>
                <a:ext uri="{FF2B5EF4-FFF2-40B4-BE49-F238E27FC236}">
                  <a16:creationId xmlns:a16="http://schemas.microsoft.com/office/drawing/2014/main" id="{AEF9DE33-88B5-43B6-A24E-871733C449E7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4A4C1A90-996D-442F-9B8A-D278161388BA}"/>
              </a:ext>
            </a:extLst>
          </p:cNvPr>
          <p:cNvSpPr txBox="1"/>
          <p:nvPr/>
        </p:nvSpPr>
        <p:spPr>
          <a:xfrm>
            <a:off x="3713996" y="4438806"/>
            <a:ext cx="802191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SPA API</a:t>
            </a:r>
            <a:endParaRPr lang="en-US" sz="1400" dirty="0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21D0DC14-DB1D-4BEA-BAAC-43F9B1223955}"/>
              </a:ext>
            </a:extLst>
          </p:cNvPr>
          <p:cNvGrpSpPr/>
          <p:nvPr/>
        </p:nvGrpSpPr>
        <p:grpSpPr>
          <a:xfrm>
            <a:off x="3871569" y="5111655"/>
            <a:ext cx="501955" cy="308065"/>
            <a:chOff x="5131292" y="3364637"/>
            <a:chExt cx="1819924" cy="1136342"/>
          </a:xfrm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00E2DF09-B153-4506-B2BA-197B56CE78BB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ágono 65">
              <a:extLst>
                <a:ext uri="{FF2B5EF4-FFF2-40B4-BE49-F238E27FC236}">
                  <a16:creationId xmlns:a16="http://schemas.microsoft.com/office/drawing/2014/main" id="{410B86B8-325A-428E-86C8-9CC4C3447A23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olchete Duplo 66">
              <a:extLst>
                <a:ext uri="{FF2B5EF4-FFF2-40B4-BE49-F238E27FC236}">
                  <a16:creationId xmlns:a16="http://schemas.microsoft.com/office/drawing/2014/main" id="{5EB90D87-7692-4709-A70D-5D8FEFD33000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6FEDE5A-E2B3-4DAA-8BAE-AC0276F249A7}"/>
              </a:ext>
            </a:extLst>
          </p:cNvPr>
          <p:cNvSpPr txBox="1"/>
          <p:nvPr/>
        </p:nvSpPr>
        <p:spPr>
          <a:xfrm>
            <a:off x="3553666" y="5438472"/>
            <a:ext cx="1122850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MOBILE API</a:t>
            </a:r>
            <a:endParaRPr lang="en-US" sz="1400" dirty="0"/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8D677A2F-4228-4900-8BD1-936D4B8318BA}"/>
              </a:ext>
            </a:extLst>
          </p:cNvPr>
          <p:cNvCxnSpPr>
            <a:cxnSpLocks/>
          </p:cNvCxnSpPr>
          <p:nvPr/>
        </p:nvCxnSpPr>
        <p:spPr>
          <a:xfrm>
            <a:off x="4465700" y="5274937"/>
            <a:ext cx="969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26E593D6-6975-4F67-B75D-88CDB898E74C}"/>
              </a:ext>
            </a:extLst>
          </p:cNvPr>
          <p:cNvSpPr/>
          <p:nvPr/>
        </p:nvSpPr>
        <p:spPr>
          <a:xfrm>
            <a:off x="1722102" y="2407354"/>
            <a:ext cx="1109492" cy="307506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>
                <a:solidFill>
                  <a:schemeClr val="tx1"/>
                </a:solidFill>
              </a:rPr>
              <a:t>Clientes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1" name="Gráfico 70" descr="Smartphone">
            <a:extLst>
              <a:ext uri="{FF2B5EF4-FFF2-40B4-BE49-F238E27FC236}">
                <a16:creationId xmlns:a16="http://schemas.microsoft.com/office/drawing/2014/main" id="{29AFC061-94E5-448F-B419-8E9801299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2360" y="3936824"/>
            <a:ext cx="645637" cy="634615"/>
          </a:xfrm>
          <a:prstGeom prst="rect">
            <a:avLst/>
          </a:prstGeom>
        </p:spPr>
      </p:pic>
      <p:pic>
        <p:nvPicPr>
          <p:cNvPr id="72" name="Gráfico 71" descr="Laptop">
            <a:extLst>
              <a:ext uri="{FF2B5EF4-FFF2-40B4-BE49-F238E27FC236}">
                <a16:creationId xmlns:a16="http://schemas.microsoft.com/office/drawing/2014/main" id="{05ADB1F1-10F3-49F9-B4A9-71435693C5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065" y="2853585"/>
            <a:ext cx="645637" cy="63461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EA409B51-693E-406F-89A5-705C1F268BB7}"/>
              </a:ext>
            </a:extLst>
          </p:cNvPr>
          <p:cNvSpPr txBox="1"/>
          <p:nvPr/>
        </p:nvSpPr>
        <p:spPr>
          <a:xfrm>
            <a:off x="1782783" y="3401264"/>
            <a:ext cx="924671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SPA WEB</a:t>
            </a:r>
            <a:endParaRPr lang="en-US" sz="1400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F4EE12E-DD3C-4CD0-A58A-2BC6447EEDF5}"/>
              </a:ext>
            </a:extLst>
          </p:cNvPr>
          <p:cNvSpPr txBox="1"/>
          <p:nvPr/>
        </p:nvSpPr>
        <p:spPr>
          <a:xfrm>
            <a:off x="1870742" y="4579438"/>
            <a:ext cx="812212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MOBILE</a:t>
            </a:r>
            <a:endParaRPr lang="en-US" sz="1400" dirty="0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9DDA005-355F-464F-A818-21A5FC6DFDAD}"/>
              </a:ext>
            </a:extLst>
          </p:cNvPr>
          <p:cNvCxnSpPr>
            <a:cxnSpLocks/>
          </p:cNvCxnSpPr>
          <p:nvPr/>
        </p:nvCxnSpPr>
        <p:spPr>
          <a:xfrm>
            <a:off x="2616297" y="3220619"/>
            <a:ext cx="1129222" cy="104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C8D6A670-E96F-47C7-839D-4AEEBC322863}"/>
              </a:ext>
            </a:extLst>
          </p:cNvPr>
          <p:cNvCxnSpPr>
            <a:cxnSpLocks/>
          </p:cNvCxnSpPr>
          <p:nvPr/>
        </p:nvCxnSpPr>
        <p:spPr>
          <a:xfrm>
            <a:off x="2520948" y="4276710"/>
            <a:ext cx="1245208" cy="998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16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8C893A-5D96-4F96-A7B9-9B4D3DCA5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1"/>
            <a:ext cx="12192000" cy="80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60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E720F-1FBB-473B-80CF-EF30E16473EB}"/>
              </a:ext>
            </a:extLst>
          </p:cNvPr>
          <p:cNvSpPr txBox="1">
            <a:spLocks/>
          </p:cNvSpPr>
          <p:nvPr/>
        </p:nvSpPr>
        <p:spPr>
          <a:xfrm>
            <a:off x="323849" y="1676400"/>
            <a:ext cx="11506201" cy="45593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91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Times altamente </a:t>
            </a:r>
            <a:r>
              <a:rPr lang="pt-BR" sz="8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produtivos</a:t>
            </a: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são formados por pessoas que querem 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aprender</a:t>
            </a:r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constantemente!</a:t>
            </a:r>
          </a:p>
        </p:txBody>
      </p:sp>
    </p:spTree>
    <p:extLst>
      <p:ext uri="{BB962C8B-B14F-4D97-AF65-F5344CB8AC3E}">
        <p14:creationId xmlns:p14="http://schemas.microsoft.com/office/powerpoint/2010/main" val="1548695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B1C59A8-0B06-4F3A-BBB6-E79F2A8C8D92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9FE14D6F-0C57-469A-8E4F-6B8B313F2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631" y="1616247"/>
            <a:ext cx="5126815" cy="3625505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CD07D3F8-9038-4EA2-A55D-871D12BA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152" y="1632700"/>
            <a:ext cx="3586217" cy="35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122"/>
            <a:ext cx="12153492" cy="5823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C17398-2FD0-4894-B5E1-9026BCC4ED0D}"/>
              </a:ext>
            </a:extLst>
          </p:cNvPr>
          <p:cNvSpPr/>
          <p:nvPr/>
        </p:nvSpPr>
        <p:spPr>
          <a:xfrm>
            <a:off x="0" y="287021"/>
            <a:ext cx="8550613" cy="647573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65F7230-B35F-4D9A-B1DE-44A758733009}"/>
              </a:ext>
            </a:extLst>
          </p:cNvPr>
          <p:cNvSpPr/>
          <p:nvPr/>
        </p:nvSpPr>
        <p:spPr>
          <a:xfrm>
            <a:off x="11366338" y="287019"/>
            <a:ext cx="825661" cy="6475731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506B6F-75D4-49D8-8861-3E51941447E2}"/>
              </a:ext>
            </a:extLst>
          </p:cNvPr>
          <p:cNvSpPr/>
          <p:nvPr/>
        </p:nvSpPr>
        <p:spPr>
          <a:xfrm>
            <a:off x="8550613" y="2571750"/>
            <a:ext cx="2815725" cy="41910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9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FFCF432-CAD6-4EFB-A738-4E9ECAB4C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210" y="2158311"/>
            <a:ext cx="11119580" cy="603251"/>
          </a:xfrm>
        </p:spPr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Trilha Design de Código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CD2884D-BE76-4B1E-BF28-BCB3F91250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6873" y="3659164"/>
            <a:ext cx="9522691" cy="818024"/>
          </a:xfrm>
        </p:spPr>
        <p:txBody>
          <a:bodyPr/>
          <a:lstStyle/>
          <a:p>
            <a:r>
              <a:rPr lang="pt-BR" sz="4000" dirty="0"/>
              <a:t>Transformando código legado em código sustentável</a:t>
            </a:r>
            <a:endParaRPr lang="en-US" sz="4000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89A352D9-7E82-4A37-92CD-225E0F5A6E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56873" y="5170250"/>
            <a:ext cx="6754468" cy="1560750"/>
          </a:xfrm>
        </p:spPr>
        <p:txBody>
          <a:bodyPr/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Gabriel Schmitt Kohlrausch</a:t>
            </a:r>
          </a:p>
          <a:p>
            <a:r>
              <a:rPr lang="pt-BR" sz="1800" dirty="0">
                <a:hlinkClick r:id="rId3"/>
              </a:rPr>
              <a:t>gabriel@society.com.br</a:t>
            </a:r>
            <a:endParaRPr lang="pt-BR" sz="1800" dirty="0"/>
          </a:p>
          <a:p>
            <a:r>
              <a:rPr lang="en-US" sz="1800" dirty="0">
                <a:hlinkClick r:id="rId4"/>
              </a:rPr>
              <a:t>https://www.linkedin.com/in/gabrielsk/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/>
          </a:p>
        </p:txBody>
      </p:sp>
      <p:pic>
        <p:nvPicPr>
          <p:cNvPr id="16" name="Espaço Reservado para Imagem 15" descr="Homem com turbante na cabeça&#10;&#10;Descrição gerada automaticamente">
            <a:extLst>
              <a:ext uri="{FF2B5EF4-FFF2-40B4-BE49-F238E27FC236}">
                <a16:creationId xmlns:a16="http://schemas.microsoft.com/office/drawing/2014/main" id="{63F61EC9-2585-4C77-963E-D3E916F03C4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7" b="25107"/>
          <a:stretch/>
        </p:blipFill>
        <p:spPr>
          <a:xfrm>
            <a:off x="325513" y="3666304"/>
            <a:ext cx="1923681" cy="1922930"/>
          </a:xfrm>
        </p:spPr>
      </p:pic>
    </p:spTree>
    <p:extLst>
      <p:ext uri="{BB962C8B-B14F-4D97-AF65-F5344CB8AC3E}">
        <p14:creationId xmlns:p14="http://schemas.microsoft.com/office/powerpoint/2010/main" val="272958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13A7DC-A889-49BE-8BF8-29647A16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622" y="1616718"/>
            <a:ext cx="35909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84A6C3-344D-4D49-8544-B415CFD82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47" y="1616718"/>
            <a:ext cx="36671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2700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6E92443-C881-451A-931C-573CA10FE607}"/>
              </a:ext>
            </a:extLst>
          </p:cNvPr>
          <p:cNvSpPr/>
          <p:nvPr/>
        </p:nvSpPr>
        <p:spPr>
          <a:xfrm>
            <a:off x="967666" y="3123150"/>
            <a:ext cx="9850742" cy="10947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B75F61-259D-4F8C-8BC1-0EFEEDD9F9BC}"/>
              </a:ext>
            </a:extLst>
          </p:cNvPr>
          <p:cNvSpPr/>
          <p:nvPr/>
        </p:nvSpPr>
        <p:spPr>
          <a:xfrm>
            <a:off x="967664" y="3542190"/>
            <a:ext cx="7040479" cy="675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 do cliente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AF19F4-9982-4AB1-A5B9-F22561C6EE85}"/>
              </a:ext>
            </a:extLst>
          </p:cNvPr>
          <p:cNvSpPr/>
          <p:nvPr/>
        </p:nvSpPr>
        <p:spPr>
          <a:xfrm>
            <a:off x="967666" y="1986605"/>
            <a:ext cx="9850743" cy="1136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3C10E2-85C0-4833-8C91-14AA81CF8374}"/>
              </a:ext>
            </a:extLst>
          </p:cNvPr>
          <p:cNvSpPr/>
          <p:nvPr/>
        </p:nvSpPr>
        <p:spPr>
          <a:xfrm>
            <a:off x="2278232" y="1986605"/>
            <a:ext cx="1671592" cy="223130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Regras de negócio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02E944-54D8-4D51-AFA4-241FE92AF7C3}"/>
              </a:ext>
            </a:extLst>
          </p:cNvPr>
          <p:cNvSpPr/>
          <p:nvPr/>
        </p:nvSpPr>
        <p:spPr>
          <a:xfrm>
            <a:off x="967665" y="1986605"/>
            <a:ext cx="1310567" cy="223130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 a dados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áfico 5" descr="Banco de dados">
            <a:extLst>
              <a:ext uri="{FF2B5EF4-FFF2-40B4-BE49-F238E27FC236}">
                <a16:creationId xmlns:a16="http://schemas.microsoft.com/office/drawing/2014/main" id="{8DA03638-FD37-4708-9F89-34E021367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425" y="4217906"/>
            <a:ext cx="1310567" cy="131056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FC138E0-DF26-4633-97EE-BF9D26D26AC5}"/>
              </a:ext>
            </a:extLst>
          </p:cNvPr>
          <p:cNvSpPr/>
          <p:nvPr/>
        </p:nvSpPr>
        <p:spPr>
          <a:xfrm>
            <a:off x="782425" y="1791092"/>
            <a:ext cx="3318235" cy="256409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61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 animBg="1"/>
      <p:bldP spid="4" grpId="0" animBg="1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BA1F62-67E8-46E3-AEBB-AE8E50177CD2}"/>
              </a:ext>
            </a:extLst>
          </p:cNvPr>
          <p:cNvSpPr/>
          <p:nvPr/>
        </p:nvSpPr>
        <p:spPr>
          <a:xfrm>
            <a:off x="2692383" y="1586988"/>
            <a:ext cx="6575358" cy="15347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</a:t>
            </a:r>
            <a:r>
              <a:rPr lang="pt-BR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96D5E2-625B-4876-A8C2-DFB5398EBC46}"/>
              </a:ext>
            </a:extLst>
          </p:cNvPr>
          <p:cNvSpPr/>
          <p:nvPr/>
        </p:nvSpPr>
        <p:spPr>
          <a:xfrm>
            <a:off x="2692383" y="3373438"/>
            <a:ext cx="6575357" cy="194708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</a:t>
            </a:r>
            <a:r>
              <a:rPr lang="pt-BR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84A9828-A7CC-42A6-B379-0E232CEF4DEA}"/>
              </a:ext>
            </a:extLst>
          </p:cNvPr>
          <p:cNvSpPr/>
          <p:nvPr/>
        </p:nvSpPr>
        <p:spPr>
          <a:xfrm>
            <a:off x="2692383" y="4403020"/>
            <a:ext cx="6575357" cy="90418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 dirty="0"/>
              <a:t>Bibliotecas</a:t>
            </a:r>
            <a:endParaRPr lang="en-US" sz="1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21645CF-2133-464F-994A-AF4D594EC6F9}"/>
              </a:ext>
            </a:extLst>
          </p:cNvPr>
          <p:cNvSpPr/>
          <p:nvPr/>
        </p:nvSpPr>
        <p:spPr>
          <a:xfrm>
            <a:off x="2692383" y="3893990"/>
            <a:ext cx="6575357" cy="706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WebService SOAP (Serviços Externos)</a:t>
            </a:r>
            <a:endParaRPr lang="en-US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77C9B14-9FC5-4A13-8536-546C59115061}"/>
              </a:ext>
            </a:extLst>
          </p:cNvPr>
          <p:cNvSpPr/>
          <p:nvPr/>
        </p:nvSpPr>
        <p:spPr>
          <a:xfrm>
            <a:off x="3419248" y="4587282"/>
            <a:ext cx="966556" cy="71992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 dirty="0"/>
              <a:t>Regras de negócio</a:t>
            </a:r>
            <a:endParaRPr lang="en-US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599A31-2C47-4C8C-AB1D-4CBF528D276C}"/>
              </a:ext>
            </a:extLst>
          </p:cNvPr>
          <p:cNvSpPr/>
          <p:nvPr/>
        </p:nvSpPr>
        <p:spPr>
          <a:xfrm>
            <a:off x="2692383" y="4600598"/>
            <a:ext cx="726865" cy="70660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Acesso a dados</a:t>
            </a:r>
            <a:endParaRPr lang="en-US" sz="1200" dirty="0"/>
          </a:p>
        </p:txBody>
      </p:sp>
      <p:pic>
        <p:nvPicPr>
          <p:cNvPr id="8" name="Gráfico 7" descr="Banco de dados">
            <a:extLst>
              <a:ext uri="{FF2B5EF4-FFF2-40B4-BE49-F238E27FC236}">
                <a16:creationId xmlns:a16="http://schemas.microsoft.com/office/drawing/2014/main" id="{74F7C969-12F6-4D9A-B1EC-E75BE72B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8201" y="5307206"/>
            <a:ext cx="1055228" cy="8147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DDD14C6-72DA-47E4-8384-CF06473E7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7" y="1570388"/>
            <a:ext cx="2050673" cy="1025337"/>
          </a:xfrm>
          <a:prstGeom prst="rect">
            <a:avLst/>
          </a:prstGeom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DBAE386-BE28-415B-AAA2-809DAD52E641}"/>
              </a:ext>
            </a:extLst>
          </p:cNvPr>
          <p:cNvSpPr/>
          <p:nvPr/>
        </p:nvSpPr>
        <p:spPr>
          <a:xfrm>
            <a:off x="2692383" y="2652977"/>
            <a:ext cx="6575357" cy="481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User</a:t>
            </a:r>
            <a:r>
              <a:rPr lang="pt-BR" sz="1200" dirty="0"/>
              <a:t> interface</a:t>
            </a:r>
            <a:endParaRPr lang="en-US" sz="1200" dirty="0"/>
          </a:p>
        </p:txBody>
      </p:sp>
      <p:pic>
        <p:nvPicPr>
          <p:cNvPr id="18" name="Picture 2" descr="foxpro logo">
            <a:extLst>
              <a:ext uri="{FF2B5EF4-FFF2-40B4-BE49-F238E27FC236}">
                <a16:creationId xmlns:a16="http://schemas.microsoft.com/office/drawing/2014/main" id="{F25B230D-C582-4753-8947-03F2AB980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301" y="4609239"/>
            <a:ext cx="620263" cy="6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94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template-TDC2019 (1)</Template>
  <TotalTime>858</TotalTime>
  <Words>1150</Words>
  <Application>Microsoft Office PowerPoint</Application>
  <PresentationFormat>Widescreen</PresentationFormat>
  <Paragraphs>286</Paragraphs>
  <Slides>60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74" baseType="lpstr">
      <vt:lpstr>Aharoni</vt:lpstr>
      <vt:lpstr>Arial</vt:lpstr>
      <vt:lpstr>Arial Black</vt:lpstr>
      <vt:lpstr>Calibri</vt:lpstr>
      <vt:lpstr>Calibri Light</vt:lpstr>
      <vt:lpstr>Lato</vt:lpstr>
      <vt:lpstr>Lato Black</vt:lpstr>
      <vt:lpstr>Roboto</vt:lpstr>
      <vt:lpstr>Roboto Black</vt:lpstr>
      <vt:lpstr>Roboto Condensed</vt:lpstr>
      <vt:lpstr>Roboto Light</vt:lpstr>
      <vt:lpstr>Roboto Medium</vt:lpstr>
      <vt:lpstr>Roboto Thin</vt:lpstr>
      <vt:lpstr>1_Personalizar design</vt:lpstr>
      <vt:lpstr>Trilha Design de Código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Trilha Design de Código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Trilha Design de Código</dc:title>
  <dc:creator>Gabriel Schmitt Kohlrausch</dc:creator>
  <cp:lastModifiedBy>Gabriel Schmitt Kohlrausch</cp:lastModifiedBy>
  <cp:revision>161</cp:revision>
  <dcterms:created xsi:type="dcterms:W3CDTF">2019-11-12T21:23:16Z</dcterms:created>
  <dcterms:modified xsi:type="dcterms:W3CDTF">2019-11-30T11:13:38Z</dcterms:modified>
</cp:coreProperties>
</file>